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handoutMasterIdLst>
    <p:handoutMasterId r:id="rId22"/>
  </p:handoutMasterIdLst>
  <p:sldIdLst>
    <p:sldId id="284" r:id="rId4"/>
    <p:sldId id="285" r:id="rId6"/>
    <p:sldId id="290" r:id="rId7"/>
    <p:sldId id="310" r:id="rId8"/>
    <p:sldId id="311" r:id="rId9"/>
    <p:sldId id="291" r:id="rId10"/>
    <p:sldId id="314" r:id="rId11"/>
    <p:sldId id="259" r:id="rId12"/>
    <p:sldId id="312" r:id="rId13"/>
    <p:sldId id="260" r:id="rId14"/>
    <p:sldId id="313" r:id="rId15"/>
    <p:sldId id="262" r:id="rId16"/>
    <p:sldId id="294" r:id="rId17"/>
    <p:sldId id="274" r:id="rId18"/>
    <p:sldId id="296" r:id="rId19"/>
    <p:sldId id="277" r:id="rId20"/>
    <p:sldId id="297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瑞敏" initials="罗瑞敏" lastIdx="0" clrIdx="0"/>
  <p:cmAuthor id="2" name="walkinnet" initials="w" lastIdx="0" clrIdx="0"/>
  <p:cmAuthor id="3" name="新课标第一网" initials="新" lastIdx="2" clrIdx="0"/>
  <p:cmAuthor id="4" name="优翼" initials="优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174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87" d="100"/>
          <a:sy n="87" d="100"/>
        </p:scale>
        <p:origin x="480" y="48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25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file:///D:\qq&#25991;&#20214;\712321467\Image\C2C\Image2\%7b75232B38-A165-1FB7-499C-2E1C792CACB5%7d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4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图片 1073743875" descr="学科网 zxxk.com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 userDrawn="1"/>
        </p:nvSpPr>
        <p:spPr>
          <a:xfrm>
            <a:off x="266700" y="292100"/>
            <a:ext cx="11620500" cy="63246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4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45FF4-88FE-48DF-8C0B-66BA1250774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3B8FC-6F5C-4088-AA46-7937896277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5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25.jpe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5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5.jpe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6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8.xml"/><Relationship Id="rId20" Type="http://schemas.openxmlformats.org/officeDocument/2006/relationships/image" Target="../media/image12.svg"/><Relationship Id="rId2" Type="http://schemas.openxmlformats.org/officeDocument/2006/relationships/tags" Target="../tags/tag3.xml"/><Relationship Id="rId19" Type="http://schemas.openxmlformats.org/officeDocument/2006/relationships/image" Target="../media/image11.png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image" Target="../media/image10.sv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sv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5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0.png"/><Relationship Id="rId7" Type="http://schemas.openxmlformats.org/officeDocument/2006/relationships/image" Target="../media/image24.pn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5.png"/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546102" y="393702"/>
            <a:ext cx="11099799" cy="6070599"/>
          </a:xfrm>
          <a:custGeom>
            <a:avLst/>
            <a:gdLst>
              <a:gd name="connsiteX0" fmla="*/ 10623549 w 11099799"/>
              <a:gd name="connsiteY0" fmla="*/ 4352924 h 6070599"/>
              <a:gd name="connsiteX1" fmla="*/ 10426699 w 11099799"/>
              <a:gd name="connsiteY1" fmla="*/ 4549774 h 6070599"/>
              <a:gd name="connsiteX2" fmla="*/ 10623549 w 11099799"/>
              <a:gd name="connsiteY2" fmla="*/ 4746624 h 6070599"/>
              <a:gd name="connsiteX3" fmla="*/ 10820399 w 11099799"/>
              <a:gd name="connsiteY3" fmla="*/ 4549774 h 6070599"/>
              <a:gd name="connsiteX4" fmla="*/ 10623549 w 11099799"/>
              <a:gd name="connsiteY4" fmla="*/ 4352924 h 6070599"/>
              <a:gd name="connsiteX5" fmla="*/ 476250 w 11099799"/>
              <a:gd name="connsiteY5" fmla="*/ 4352924 h 6070599"/>
              <a:gd name="connsiteX6" fmla="*/ 279400 w 11099799"/>
              <a:gd name="connsiteY6" fmla="*/ 4549774 h 6070599"/>
              <a:gd name="connsiteX7" fmla="*/ 476250 w 11099799"/>
              <a:gd name="connsiteY7" fmla="*/ 4746624 h 6070599"/>
              <a:gd name="connsiteX8" fmla="*/ 673100 w 11099799"/>
              <a:gd name="connsiteY8" fmla="*/ 4549774 h 6070599"/>
              <a:gd name="connsiteX9" fmla="*/ 476250 w 11099799"/>
              <a:gd name="connsiteY9" fmla="*/ 4352924 h 6070599"/>
              <a:gd name="connsiteX10" fmla="*/ 10623549 w 11099799"/>
              <a:gd name="connsiteY10" fmla="*/ 3335865 h 6070599"/>
              <a:gd name="connsiteX11" fmla="*/ 10426699 w 11099799"/>
              <a:gd name="connsiteY11" fmla="*/ 3532715 h 6070599"/>
              <a:gd name="connsiteX12" fmla="*/ 10623549 w 11099799"/>
              <a:gd name="connsiteY12" fmla="*/ 3729565 h 6070599"/>
              <a:gd name="connsiteX13" fmla="*/ 10820399 w 11099799"/>
              <a:gd name="connsiteY13" fmla="*/ 3532715 h 6070599"/>
              <a:gd name="connsiteX14" fmla="*/ 10623549 w 11099799"/>
              <a:gd name="connsiteY14" fmla="*/ 3335865 h 6070599"/>
              <a:gd name="connsiteX15" fmla="*/ 476250 w 11099799"/>
              <a:gd name="connsiteY15" fmla="*/ 3335865 h 6070599"/>
              <a:gd name="connsiteX16" fmla="*/ 279400 w 11099799"/>
              <a:gd name="connsiteY16" fmla="*/ 3532715 h 6070599"/>
              <a:gd name="connsiteX17" fmla="*/ 476250 w 11099799"/>
              <a:gd name="connsiteY17" fmla="*/ 3729565 h 6070599"/>
              <a:gd name="connsiteX18" fmla="*/ 673100 w 11099799"/>
              <a:gd name="connsiteY18" fmla="*/ 3532715 h 6070599"/>
              <a:gd name="connsiteX19" fmla="*/ 476250 w 11099799"/>
              <a:gd name="connsiteY19" fmla="*/ 3335865 h 6070599"/>
              <a:gd name="connsiteX20" fmla="*/ 476250 w 11099799"/>
              <a:gd name="connsiteY20" fmla="*/ 2318808 h 6070599"/>
              <a:gd name="connsiteX21" fmla="*/ 279400 w 11099799"/>
              <a:gd name="connsiteY21" fmla="*/ 2515657 h 6070599"/>
              <a:gd name="connsiteX22" fmla="*/ 476250 w 11099799"/>
              <a:gd name="connsiteY22" fmla="*/ 2712507 h 6070599"/>
              <a:gd name="connsiteX23" fmla="*/ 673100 w 11099799"/>
              <a:gd name="connsiteY23" fmla="*/ 2515657 h 6070599"/>
              <a:gd name="connsiteX24" fmla="*/ 476250 w 11099799"/>
              <a:gd name="connsiteY24" fmla="*/ 2318808 h 6070599"/>
              <a:gd name="connsiteX25" fmla="*/ 10623549 w 11099799"/>
              <a:gd name="connsiteY25" fmla="*/ 2318807 h 6070599"/>
              <a:gd name="connsiteX26" fmla="*/ 10426699 w 11099799"/>
              <a:gd name="connsiteY26" fmla="*/ 2515657 h 6070599"/>
              <a:gd name="connsiteX27" fmla="*/ 10623549 w 11099799"/>
              <a:gd name="connsiteY27" fmla="*/ 2712507 h 6070599"/>
              <a:gd name="connsiteX28" fmla="*/ 10820399 w 11099799"/>
              <a:gd name="connsiteY28" fmla="*/ 2515657 h 6070599"/>
              <a:gd name="connsiteX29" fmla="*/ 10623549 w 11099799"/>
              <a:gd name="connsiteY29" fmla="*/ 2318807 h 6070599"/>
              <a:gd name="connsiteX30" fmla="*/ 476250 w 11099799"/>
              <a:gd name="connsiteY30" fmla="*/ 1301750 h 6070599"/>
              <a:gd name="connsiteX31" fmla="*/ 279400 w 11099799"/>
              <a:gd name="connsiteY31" fmla="*/ 1498600 h 6070599"/>
              <a:gd name="connsiteX32" fmla="*/ 476250 w 11099799"/>
              <a:gd name="connsiteY32" fmla="*/ 1695450 h 6070599"/>
              <a:gd name="connsiteX33" fmla="*/ 673100 w 11099799"/>
              <a:gd name="connsiteY33" fmla="*/ 1498600 h 6070599"/>
              <a:gd name="connsiteX34" fmla="*/ 476250 w 11099799"/>
              <a:gd name="connsiteY34" fmla="*/ 1301750 h 6070599"/>
              <a:gd name="connsiteX35" fmla="*/ 10623549 w 11099799"/>
              <a:gd name="connsiteY35" fmla="*/ 1301749 h 6070599"/>
              <a:gd name="connsiteX36" fmla="*/ 10426699 w 11099799"/>
              <a:gd name="connsiteY36" fmla="*/ 1498600 h 6070599"/>
              <a:gd name="connsiteX37" fmla="*/ 10623549 w 11099799"/>
              <a:gd name="connsiteY37" fmla="*/ 1695450 h 6070599"/>
              <a:gd name="connsiteX38" fmla="*/ 10820399 w 11099799"/>
              <a:gd name="connsiteY38" fmla="*/ 1498600 h 6070599"/>
              <a:gd name="connsiteX39" fmla="*/ 10623549 w 11099799"/>
              <a:gd name="connsiteY39" fmla="*/ 1301749 h 6070599"/>
              <a:gd name="connsiteX40" fmla="*/ 1011787 w 11099799"/>
              <a:gd name="connsiteY40" fmla="*/ 0 h 6070599"/>
              <a:gd name="connsiteX41" fmla="*/ 10088012 w 11099799"/>
              <a:gd name="connsiteY41" fmla="*/ 0 h 6070599"/>
              <a:gd name="connsiteX42" fmla="*/ 11099799 w 11099799"/>
              <a:gd name="connsiteY42" fmla="*/ 1011787 h 6070599"/>
              <a:gd name="connsiteX43" fmla="*/ 11099799 w 11099799"/>
              <a:gd name="connsiteY43" fmla="*/ 5058812 h 6070599"/>
              <a:gd name="connsiteX44" fmla="*/ 10088012 w 11099799"/>
              <a:gd name="connsiteY44" fmla="*/ 6070599 h 6070599"/>
              <a:gd name="connsiteX45" fmla="*/ 1011787 w 11099799"/>
              <a:gd name="connsiteY45" fmla="*/ 6070599 h 6070599"/>
              <a:gd name="connsiteX46" fmla="*/ 0 w 11099799"/>
              <a:gd name="connsiteY46" fmla="*/ 5058812 h 6070599"/>
              <a:gd name="connsiteX47" fmla="*/ 0 w 11099799"/>
              <a:gd name="connsiteY47" fmla="*/ 1011787 h 6070599"/>
              <a:gd name="connsiteX48" fmla="*/ 1011787 w 11099799"/>
              <a:gd name="connsiteY48" fmla="*/ 0 h 607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99799" h="6070599">
                <a:moveTo>
                  <a:pt x="10623549" y="4352924"/>
                </a:moveTo>
                <a:cubicBezTo>
                  <a:pt x="10514832" y="4352924"/>
                  <a:pt x="10426699" y="4441057"/>
                  <a:pt x="10426699" y="4549774"/>
                </a:cubicBezTo>
                <a:cubicBezTo>
                  <a:pt x="10426699" y="4658491"/>
                  <a:pt x="10514832" y="4746624"/>
                  <a:pt x="10623549" y="4746624"/>
                </a:cubicBezTo>
                <a:cubicBezTo>
                  <a:pt x="10732266" y="4746624"/>
                  <a:pt x="10820399" y="4658491"/>
                  <a:pt x="10820399" y="4549774"/>
                </a:cubicBezTo>
                <a:cubicBezTo>
                  <a:pt x="10820399" y="4441057"/>
                  <a:pt x="10732266" y="4352924"/>
                  <a:pt x="10623549" y="4352924"/>
                </a:cubicBezTo>
                <a:close/>
                <a:moveTo>
                  <a:pt x="476250" y="4352924"/>
                </a:moveTo>
                <a:cubicBezTo>
                  <a:pt x="367533" y="4352924"/>
                  <a:pt x="279400" y="4441057"/>
                  <a:pt x="279400" y="4549774"/>
                </a:cubicBezTo>
                <a:cubicBezTo>
                  <a:pt x="279400" y="4658491"/>
                  <a:pt x="367533" y="4746624"/>
                  <a:pt x="476250" y="4746624"/>
                </a:cubicBezTo>
                <a:cubicBezTo>
                  <a:pt x="584967" y="4746624"/>
                  <a:pt x="673100" y="4658491"/>
                  <a:pt x="673100" y="4549774"/>
                </a:cubicBezTo>
                <a:cubicBezTo>
                  <a:pt x="673100" y="4441057"/>
                  <a:pt x="584967" y="4352924"/>
                  <a:pt x="476250" y="4352924"/>
                </a:cubicBezTo>
                <a:close/>
                <a:moveTo>
                  <a:pt x="10623549" y="3335865"/>
                </a:moveTo>
                <a:cubicBezTo>
                  <a:pt x="10514832" y="3335865"/>
                  <a:pt x="10426699" y="3423998"/>
                  <a:pt x="10426699" y="3532715"/>
                </a:cubicBezTo>
                <a:cubicBezTo>
                  <a:pt x="10426699" y="3641432"/>
                  <a:pt x="10514832" y="3729565"/>
                  <a:pt x="10623549" y="3729565"/>
                </a:cubicBezTo>
                <a:cubicBezTo>
                  <a:pt x="10732266" y="3729565"/>
                  <a:pt x="10820399" y="3641432"/>
                  <a:pt x="10820399" y="3532715"/>
                </a:cubicBezTo>
                <a:cubicBezTo>
                  <a:pt x="10820399" y="3423998"/>
                  <a:pt x="10732266" y="3335865"/>
                  <a:pt x="10623549" y="3335865"/>
                </a:cubicBezTo>
                <a:close/>
                <a:moveTo>
                  <a:pt x="476250" y="3335865"/>
                </a:moveTo>
                <a:cubicBezTo>
                  <a:pt x="367533" y="3335865"/>
                  <a:pt x="279400" y="3423998"/>
                  <a:pt x="279400" y="3532715"/>
                </a:cubicBezTo>
                <a:cubicBezTo>
                  <a:pt x="279400" y="3641432"/>
                  <a:pt x="367533" y="3729565"/>
                  <a:pt x="476250" y="3729565"/>
                </a:cubicBezTo>
                <a:cubicBezTo>
                  <a:pt x="584967" y="3729565"/>
                  <a:pt x="673100" y="3641432"/>
                  <a:pt x="673100" y="3532715"/>
                </a:cubicBezTo>
                <a:cubicBezTo>
                  <a:pt x="673100" y="3423998"/>
                  <a:pt x="584967" y="3335865"/>
                  <a:pt x="476250" y="3335865"/>
                </a:cubicBezTo>
                <a:close/>
                <a:moveTo>
                  <a:pt x="476250" y="2318808"/>
                </a:moveTo>
                <a:cubicBezTo>
                  <a:pt x="367533" y="2318808"/>
                  <a:pt x="279400" y="2406940"/>
                  <a:pt x="279400" y="2515657"/>
                </a:cubicBezTo>
                <a:cubicBezTo>
                  <a:pt x="279400" y="2624374"/>
                  <a:pt x="367533" y="2712507"/>
                  <a:pt x="476250" y="2712507"/>
                </a:cubicBezTo>
                <a:cubicBezTo>
                  <a:pt x="584967" y="2712507"/>
                  <a:pt x="673100" y="2624374"/>
                  <a:pt x="673100" y="2515657"/>
                </a:cubicBezTo>
                <a:cubicBezTo>
                  <a:pt x="673100" y="2406940"/>
                  <a:pt x="584967" y="2318808"/>
                  <a:pt x="476250" y="2318808"/>
                </a:cubicBezTo>
                <a:close/>
                <a:moveTo>
                  <a:pt x="10623549" y="2318807"/>
                </a:moveTo>
                <a:cubicBezTo>
                  <a:pt x="10514832" y="2318807"/>
                  <a:pt x="10426699" y="2406940"/>
                  <a:pt x="10426699" y="2515657"/>
                </a:cubicBezTo>
                <a:cubicBezTo>
                  <a:pt x="10426699" y="2624374"/>
                  <a:pt x="10514832" y="2712507"/>
                  <a:pt x="10623549" y="2712507"/>
                </a:cubicBezTo>
                <a:cubicBezTo>
                  <a:pt x="10732266" y="2712507"/>
                  <a:pt x="10820399" y="2624374"/>
                  <a:pt x="10820399" y="2515657"/>
                </a:cubicBezTo>
                <a:cubicBezTo>
                  <a:pt x="10820399" y="2406940"/>
                  <a:pt x="10732266" y="2318807"/>
                  <a:pt x="10623549" y="2318807"/>
                </a:cubicBezTo>
                <a:close/>
                <a:moveTo>
                  <a:pt x="476250" y="1301750"/>
                </a:moveTo>
                <a:cubicBezTo>
                  <a:pt x="367533" y="1301750"/>
                  <a:pt x="279400" y="1389883"/>
                  <a:pt x="279400" y="1498600"/>
                </a:cubicBezTo>
                <a:cubicBezTo>
                  <a:pt x="279400" y="1607317"/>
                  <a:pt x="367533" y="1695450"/>
                  <a:pt x="476250" y="1695450"/>
                </a:cubicBezTo>
                <a:cubicBezTo>
                  <a:pt x="584967" y="1695450"/>
                  <a:pt x="673100" y="1607317"/>
                  <a:pt x="673100" y="1498600"/>
                </a:cubicBezTo>
                <a:cubicBezTo>
                  <a:pt x="673100" y="1389883"/>
                  <a:pt x="584967" y="1301750"/>
                  <a:pt x="476250" y="1301750"/>
                </a:cubicBezTo>
                <a:close/>
                <a:moveTo>
                  <a:pt x="10623549" y="1301749"/>
                </a:moveTo>
                <a:cubicBezTo>
                  <a:pt x="10514832" y="1301749"/>
                  <a:pt x="10426699" y="1389883"/>
                  <a:pt x="10426699" y="1498600"/>
                </a:cubicBezTo>
                <a:cubicBezTo>
                  <a:pt x="10426699" y="1607316"/>
                  <a:pt x="10514832" y="1695450"/>
                  <a:pt x="10623549" y="1695450"/>
                </a:cubicBezTo>
                <a:cubicBezTo>
                  <a:pt x="10732266" y="1695450"/>
                  <a:pt x="10820399" y="1607316"/>
                  <a:pt x="10820399" y="1498600"/>
                </a:cubicBezTo>
                <a:cubicBezTo>
                  <a:pt x="10820399" y="1389883"/>
                  <a:pt x="10732266" y="1301749"/>
                  <a:pt x="10623549" y="1301749"/>
                </a:cubicBezTo>
                <a:close/>
                <a:moveTo>
                  <a:pt x="1011787" y="0"/>
                </a:moveTo>
                <a:lnTo>
                  <a:pt x="10088012" y="0"/>
                </a:lnTo>
                <a:cubicBezTo>
                  <a:pt x="10088012" y="558795"/>
                  <a:pt x="10541004" y="1011787"/>
                  <a:pt x="11099799" y="1011787"/>
                </a:cubicBezTo>
                <a:lnTo>
                  <a:pt x="11099799" y="5058812"/>
                </a:lnTo>
                <a:cubicBezTo>
                  <a:pt x="10541004" y="5058812"/>
                  <a:pt x="10088012" y="5511804"/>
                  <a:pt x="10088012" y="6070599"/>
                </a:cubicBezTo>
                <a:lnTo>
                  <a:pt x="1011787" y="6070599"/>
                </a:lnTo>
                <a:cubicBezTo>
                  <a:pt x="1011787" y="5511804"/>
                  <a:pt x="558795" y="5058812"/>
                  <a:pt x="0" y="5058812"/>
                </a:cubicBezTo>
                <a:lnTo>
                  <a:pt x="0" y="1011787"/>
                </a:lnTo>
                <a:cubicBezTo>
                  <a:pt x="558795" y="1011787"/>
                  <a:pt x="1011787" y="558795"/>
                  <a:pt x="1011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副标题 2"/>
          <p:cNvSpPr txBox="1"/>
          <p:nvPr/>
        </p:nvSpPr>
        <p:spPr>
          <a:xfrm>
            <a:off x="2270760" y="919163"/>
            <a:ext cx="7650480" cy="791845"/>
          </a:xfrm>
          <a:prstGeom prst="rect">
            <a:avLst/>
          </a:prstGeom>
        </p:spPr>
        <p:txBody>
          <a:bodyPr vert="horz">
            <a:noAutofit/>
          </a:bodyPr>
          <a:p>
            <a:pPr marL="274320" indent="-274320" algn="ctr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第一课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816735" y="1920240"/>
            <a:ext cx="9372600" cy="2188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p>
            <a:pPr algn="ctr">
              <a:spcBef>
                <a:spcPct val="20000"/>
              </a:spcBef>
              <a:defRPr/>
            </a:pPr>
            <a:r>
              <a:rPr kumimoji="0" 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71741B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走进昆虫天地</a:t>
            </a:r>
            <a:endParaRPr kumimoji="0" lang="zh-CN" sz="9600" b="1" i="0" u="none" strike="noStrike" kern="1200" cap="none" spc="0" normalizeH="0" baseline="0" noProof="0" dirty="0">
              <a:ln>
                <a:noFill/>
              </a:ln>
              <a:solidFill>
                <a:srgbClr val="71741B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4567555" y="4653280"/>
            <a:ext cx="4612005" cy="62611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B891D"/>
                </a:solidFill>
              </a14:hiddenFill>
            </a:ext>
          </a:extLst>
        </p:spPr>
        <p:txBody>
          <a:bodyPr vert="horz" wrap="square" lIns="89535" tIns="46355" rIns="89535" bIns="46355" anchor="t">
            <a:noAutofit/>
          </a:bodyPr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主讲人：刘依婷</a:t>
            </a:r>
            <a:endParaRPr lang="zh-CN" altLang="en-US" sz="2800" b="1" cap="none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8" name="图片 7" descr="509c7eb8c06b1b92bafbc0c5338d7d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>
            <a:off x="9134475" y="3893185"/>
            <a:ext cx="3231515" cy="3231515"/>
          </a:xfrm>
          <a:prstGeom prst="rect">
            <a:avLst/>
          </a:prstGeom>
        </p:spPr>
      </p:pic>
      <p:pic>
        <p:nvPicPr>
          <p:cNvPr id="3" name="图片 2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55" y="290766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7500" y="3021330"/>
            <a:ext cx="6338570" cy="3564890"/>
          </a:xfrm>
          <a:prstGeom prst="rect">
            <a:avLst/>
          </a:prstGeom>
        </p:spPr>
      </p:pic>
      <p:pic>
        <p:nvPicPr>
          <p:cNvPr id="13" name="图片 13" descr="0015 触角类型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475" y="1109345"/>
            <a:ext cx="5016500" cy="5177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3900" y="52578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昆虫的触角？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729980" y="4257040"/>
            <a:ext cx="3157220" cy="2329180"/>
          </a:xfrm>
          <a:prstGeom prst="rect">
            <a:avLst/>
          </a:prstGeom>
        </p:spPr>
      </p:pic>
      <p:pic>
        <p:nvPicPr>
          <p:cNvPr id="3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8059103" y="12700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7500" y="3021330"/>
            <a:ext cx="6338570" cy="3564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3900" y="52578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昆虫的足？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8729980" y="4257040"/>
            <a:ext cx="3157220" cy="2329180"/>
          </a:xfrm>
          <a:prstGeom prst="rect">
            <a:avLst/>
          </a:prstGeom>
        </p:spPr>
      </p:pic>
      <p:pic>
        <p:nvPicPr>
          <p:cNvPr id="14" name="图片 14" descr="0014 足类型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45" y="1109345"/>
            <a:ext cx="5128260" cy="5198745"/>
          </a:xfrm>
          <a:prstGeom prst="rect">
            <a:avLst/>
          </a:prstGeom>
        </p:spPr>
      </p:pic>
      <p:pic>
        <p:nvPicPr>
          <p:cNvPr id="3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8059103" y="12700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20" descr="0008 口器类型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5695" y="1214120"/>
            <a:ext cx="7084060" cy="43160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33900" y="52578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昆虫的口器？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7174" name="图片 4" descr="5"/>
          <p:cNvPicPr>
            <a:picLocks noChangeAspect="1"/>
          </p:cNvPicPr>
          <p:nvPr/>
        </p:nvPicPr>
        <p:blipFill>
          <a:blip r:embed="rId2"/>
          <a:srcRect l="53143" b="3394"/>
          <a:stretch>
            <a:fillRect/>
          </a:stretch>
        </p:blipFill>
        <p:spPr>
          <a:xfrm>
            <a:off x="8310245" y="3523615"/>
            <a:ext cx="3881755" cy="3334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-134620" y="4257040"/>
            <a:ext cx="3157220" cy="232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46100" y="393700"/>
            <a:ext cx="11099800" cy="6070600"/>
          </a:xfrm>
          <a:custGeom>
            <a:avLst/>
            <a:gdLst>
              <a:gd name="connsiteX0" fmla="*/ 1479550 w 11099800"/>
              <a:gd name="connsiteY0" fmla="*/ 279400 h 6070600"/>
              <a:gd name="connsiteX1" fmla="*/ 1295400 w 11099800"/>
              <a:gd name="connsiteY1" fmla="*/ 463550 h 6070600"/>
              <a:gd name="connsiteX2" fmla="*/ 1479550 w 11099800"/>
              <a:gd name="connsiteY2" fmla="*/ 647700 h 6070600"/>
              <a:gd name="connsiteX3" fmla="*/ 1663701 w 11099800"/>
              <a:gd name="connsiteY3" fmla="*/ 463550 h 6070600"/>
              <a:gd name="connsiteX4" fmla="*/ 1479550 w 11099800"/>
              <a:gd name="connsiteY4" fmla="*/ 279400 h 6070600"/>
              <a:gd name="connsiteX5" fmla="*/ 9620250 w 11099800"/>
              <a:gd name="connsiteY5" fmla="*/ 279400 h 6070600"/>
              <a:gd name="connsiteX6" fmla="*/ 9436100 w 11099800"/>
              <a:gd name="connsiteY6" fmla="*/ 463550 h 6070600"/>
              <a:gd name="connsiteX7" fmla="*/ 9620250 w 11099800"/>
              <a:gd name="connsiteY7" fmla="*/ 647700 h 6070600"/>
              <a:gd name="connsiteX8" fmla="*/ 9804400 w 11099800"/>
              <a:gd name="connsiteY8" fmla="*/ 463550 h 6070600"/>
              <a:gd name="connsiteX9" fmla="*/ 9620250 w 11099800"/>
              <a:gd name="connsiteY9" fmla="*/ 279400 h 6070600"/>
              <a:gd name="connsiteX10" fmla="*/ 1011788 w 11099800"/>
              <a:gd name="connsiteY10" fmla="*/ 0 h 6070600"/>
              <a:gd name="connsiteX11" fmla="*/ 10088013 w 11099800"/>
              <a:gd name="connsiteY11" fmla="*/ 0 h 6070600"/>
              <a:gd name="connsiteX12" fmla="*/ 11099800 w 11099800"/>
              <a:gd name="connsiteY12" fmla="*/ 1011787 h 6070600"/>
              <a:gd name="connsiteX13" fmla="*/ 11099800 w 11099800"/>
              <a:gd name="connsiteY13" fmla="*/ 5058813 h 6070600"/>
              <a:gd name="connsiteX14" fmla="*/ 10088013 w 11099800"/>
              <a:gd name="connsiteY14" fmla="*/ 6070600 h 6070600"/>
              <a:gd name="connsiteX15" fmla="*/ 1011788 w 11099800"/>
              <a:gd name="connsiteY15" fmla="*/ 6070600 h 6070600"/>
              <a:gd name="connsiteX16" fmla="*/ 0 w 11099800"/>
              <a:gd name="connsiteY16" fmla="*/ 5058813 h 6070600"/>
              <a:gd name="connsiteX17" fmla="*/ 0 w 11099800"/>
              <a:gd name="connsiteY17" fmla="*/ 1011787 h 6070600"/>
              <a:gd name="connsiteX18" fmla="*/ 1011788 w 11099800"/>
              <a:gd name="connsiteY18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99800" h="6070600">
                <a:moveTo>
                  <a:pt x="1479550" y="279400"/>
                </a:moveTo>
                <a:cubicBezTo>
                  <a:pt x="1377847" y="279400"/>
                  <a:pt x="1295400" y="361847"/>
                  <a:pt x="1295400" y="463550"/>
                </a:cubicBezTo>
                <a:cubicBezTo>
                  <a:pt x="1295400" y="565253"/>
                  <a:pt x="1377847" y="647700"/>
                  <a:pt x="1479550" y="647700"/>
                </a:cubicBezTo>
                <a:cubicBezTo>
                  <a:pt x="1581253" y="647700"/>
                  <a:pt x="1663701" y="565253"/>
                  <a:pt x="1663701" y="463550"/>
                </a:cubicBezTo>
                <a:cubicBezTo>
                  <a:pt x="1663701" y="361847"/>
                  <a:pt x="1581253" y="279400"/>
                  <a:pt x="1479550" y="279400"/>
                </a:cubicBezTo>
                <a:close/>
                <a:moveTo>
                  <a:pt x="9620250" y="279400"/>
                </a:moveTo>
                <a:cubicBezTo>
                  <a:pt x="9518547" y="279400"/>
                  <a:pt x="9436100" y="361847"/>
                  <a:pt x="9436100" y="463550"/>
                </a:cubicBezTo>
                <a:cubicBezTo>
                  <a:pt x="9436100" y="565253"/>
                  <a:pt x="9518547" y="647700"/>
                  <a:pt x="9620250" y="647700"/>
                </a:cubicBezTo>
                <a:cubicBezTo>
                  <a:pt x="9721953" y="647700"/>
                  <a:pt x="9804400" y="565253"/>
                  <a:pt x="9804400" y="463550"/>
                </a:cubicBezTo>
                <a:cubicBezTo>
                  <a:pt x="9804400" y="361847"/>
                  <a:pt x="9721953" y="279400"/>
                  <a:pt x="9620250" y="279400"/>
                </a:cubicBezTo>
                <a:close/>
                <a:moveTo>
                  <a:pt x="1011788" y="0"/>
                </a:moveTo>
                <a:lnTo>
                  <a:pt x="10088013" y="0"/>
                </a:lnTo>
                <a:cubicBezTo>
                  <a:pt x="10088013" y="558795"/>
                  <a:pt x="10541005" y="1011787"/>
                  <a:pt x="11099800" y="1011787"/>
                </a:cubicBezTo>
                <a:lnTo>
                  <a:pt x="11099800" y="5058813"/>
                </a:lnTo>
                <a:cubicBezTo>
                  <a:pt x="10541005" y="5058813"/>
                  <a:pt x="10088013" y="5511805"/>
                  <a:pt x="10088013" y="6070600"/>
                </a:cubicBezTo>
                <a:lnTo>
                  <a:pt x="1011788" y="6070600"/>
                </a:lnTo>
                <a:cubicBezTo>
                  <a:pt x="1011788" y="5511805"/>
                  <a:pt x="558795" y="5058813"/>
                  <a:pt x="0" y="5058813"/>
                </a:cubicBezTo>
                <a:lnTo>
                  <a:pt x="0" y="1011787"/>
                </a:lnTo>
                <a:cubicBezTo>
                  <a:pt x="558795" y="1011787"/>
                  <a:pt x="1011788" y="558795"/>
                  <a:pt x="1011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5035550" y="1677670"/>
            <a:ext cx="1153795" cy="1153795"/>
            <a:chOff x="5383" y="2792"/>
            <a:chExt cx="1817" cy="1817"/>
          </a:xfrm>
          <a:solidFill>
            <a:srgbClr val="5D5026"/>
          </a:solidFill>
        </p:grpSpPr>
        <p:sp>
          <p:nvSpPr>
            <p:cNvPr id="8" name="椭圆 7"/>
            <p:cNvSpPr/>
            <p:nvPr/>
          </p:nvSpPr>
          <p:spPr>
            <a:xfrm>
              <a:off x="5383" y="2792"/>
              <a:ext cx="1817" cy="1817"/>
            </a:xfrm>
            <a:prstGeom prst="ellipse">
              <a:avLst/>
            </a:prstGeom>
            <a:solidFill>
              <a:srgbClr val="71741B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83" y="3207"/>
              <a:ext cx="1817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03</a:t>
              </a:r>
              <a:endParaRPr lang="en-US" altLang="zh-CN" sz="4400" b="1" dirty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68137" y="3265224"/>
            <a:ext cx="5290910" cy="9232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p>
            <a:pPr algn="ctr" defTabSz="508000" eaLnBrk="0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课堂小结</a:t>
            </a:r>
            <a:endParaRPr lang="zh-CN" altLang="en-US" sz="5400" b="1" cap="none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pic>
        <p:nvPicPr>
          <p:cNvPr id="10" name="图片 9" descr="35d2c8e7165087d9f5dab9075ed5d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205" y="3265170"/>
            <a:ext cx="5031105" cy="4127500"/>
          </a:xfrm>
          <a:prstGeom prst="rect">
            <a:avLst/>
          </a:prstGeom>
        </p:spPr>
      </p:pic>
      <p:pic>
        <p:nvPicPr>
          <p:cNvPr id="6" name="图片 5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90" y="204533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91485" y="1542415"/>
            <a:ext cx="5758815" cy="2862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昆虫的基本特征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昆虫的口器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昆虫的触角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en-US" altLang="zh-CN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4.</a:t>
            </a:r>
            <a:r>
              <a:rPr lang="zh-CN" altLang="en-US" sz="32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昆虫的足</a:t>
            </a:r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endParaRPr lang="zh-CN" altLang="en-US" sz="3200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33900" y="525780"/>
            <a:ext cx="304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>
                <a:ln w="15875"/>
                <a:solidFill>
                  <a:schemeClr val="tx1"/>
                </a:solidFill>
                <a:effectLst/>
                <a:latin typeface="华文新魏" panose="02010800040101010101" charset="-122"/>
                <a:ea typeface="华文新魏" panose="02010800040101010101" charset="-122"/>
              </a:rPr>
              <a:t>知识回顾</a:t>
            </a:r>
            <a:endParaRPr lang="zh-CN" altLang="en-US" sz="3600">
              <a:ln w="15875"/>
              <a:solidFill>
                <a:schemeClr val="tx1"/>
              </a:soli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6" name="图片 5" descr="819914af214e211452170a9a82e4b1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7665" y="3727450"/>
            <a:ext cx="3765550" cy="3765550"/>
          </a:xfrm>
          <a:prstGeom prst="rect">
            <a:avLst/>
          </a:prstGeom>
        </p:spPr>
      </p:pic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2" cstate="print"/>
          <a:srcRect r="51191"/>
          <a:stretch>
            <a:fillRect/>
          </a:stretch>
        </p:blipFill>
        <p:spPr>
          <a:xfrm>
            <a:off x="7379335" y="1407160"/>
            <a:ext cx="4493895" cy="5179060"/>
          </a:xfrm>
          <a:prstGeom prst="rect">
            <a:avLst/>
          </a:prstGeom>
        </p:spPr>
      </p:pic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921250" y="4257040"/>
            <a:ext cx="3157220" cy="2329180"/>
          </a:xfrm>
          <a:prstGeom prst="rect">
            <a:avLst/>
          </a:prstGeom>
        </p:spPr>
      </p:pic>
      <p:pic>
        <p:nvPicPr>
          <p:cNvPr id="7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2709863" y="477647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46100" y="409575"/>
            <a:ext cx="11099800" cy="6070600"/>
          </a:xfrm>
          <a:custGeom>
            <a:avLst/>
            <a:gdLst>
              <a:gd name="connsiteX0" fmla="*/ 1479550 w 11099800"/>
              <a:gd name="connsiteY0" fmla="*/ 279400 h 6070600"/>
              <a:gd name="connsiteX1" fmla="*/ 1295400 w 11099800"/>
              <a:gd name="connsiteY1" fmla="*/ 463550 h 6070600"/>
              <a:gd name="connsiteX2" fmla="*/ 1479550 w 11099800"/>
              <a:gd name="connsiteY2" fmla="*/ 647700 h 6070600"/>
              <a:gd name="connsiteX3" fmla="*/ 1663701 w 11099800"/>
              <a:gd name="connsiteY3" fmla="*/ 463550 h 6070600"/>
              <a:gd name="connsiteX4" fmla="*/ 1479550 w 11099800"/>
              <a:gd name="connsiteY4" fmla="*/ 279400 h 6070600"/>
              <a:gd name="connsiteX5" fmla="*/ 9620250 w 11099800"/>
              <a:gd name="connsiteY5" fmla="*/ 279400 h 6070600"/>
              <a:gd name="connsiteX6" fmla="*/ 9436100 w 11099800"/>
              <a:gd name="connsiteY6" fmla="*/ 463550 h 6070600"/>
              <a:gd name="connsiteX7" fmla="*/ 9620250 w 11099800"/>
              <a:gd name="connsiteY7" fmla="*/ 647700 h 6070600"/>
              <a:gd name="connsiteX8" fmla="*/ 9804400 w 11099800"/>
              <a:gd name="connsiteY8" fmla="*/ 463550 h 6070600"/>
              <a:gd name="connsiteX9" fmla="*/ 9620250 w 11099800"/>
              <a:gd name="connsiteY9" fmla="*/ 279400 h 6070600"/>
              <a:gd name="connsiteX10" fmla="*/ 1011788 w 11099800"/>
              <a:gd name="connsiteY10" fmla="*/ 0 h 6070600"/>
              <a:gd name="connsiteX11" fmla="*/ 10088013 w 11099800"/>
              <a:gd name="connsiteY11" fmla="*/ 0 h 6070600"/>
              <a:gd name="connsiteX12" fmla="*/ 11099800 w 11099800"/>
              <a:gd name="connsiteY12" fmla="*/ 1011787 h 6070600"/>
              <a:gd name="connsiteX13" fmla="*/ 11099800 w 11099800"/>
              <a:gd name="connsiteY13" fmla="*/ 5058813 h 6070600"/>
              <a:gd name="connsiteX14" fmla="*/ 10088013 w 11099800"/>
              <a:gd name="connsiteY14" fmla="*/ 6070600 h 6070600"/>
              <a:gd name="connsiteX15" fmla="*/ 1011788 w 11099800"/>
              <a:gd name="connsiteY15" fmla="*/ 6070600 h 6070600"/>
              <a:gd name="connsiteX16" fmla="*/ 0 w 11099800"/>
              <a:gd name="connsiteY16" fmla="*/ 5058813 h 6070600"/>
              <a:gd name="connsiteX17" fmla="*/ 0 w 11099800"/>
              <a:gd name="connsiteY17" fmla="*/ 1011787 h 6070600"/>
              <a:gd name="connsiteX18" fmla="*/ 1011788 w 11099800"/>
              <a:gd name="connsiteY18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99800" h="6070600">
                <a:moveTo>
                  <a:pt x="1479550" y="279400"/>
                </a:moveTo>
                <a:cubicBezTo>
                  <a:pt x="1377847" y="279400"/>
                  <a:pt x="1295400" y="361847"/>
                  <a:pt x="1295400" y="463550"/>
                </a:cubicBezTo>
                <a:cubicBezTo>
                  <a:pt x="1295400" y="565253"/>
                  <a:pt x="1377847" y="647700"/>
                  <a:pt x="1479550" y="647700"/>
                </a:cubicBezTo>
                <a:cubicBezTo>
                  <a:pt x="1581253" y="647700"/>
                  <a:pt x="1663701" y="565253"/>
                  <a:pt x="1663701" y="463550"/>
                </a:cubicBezTo>
                <a:cubicBezTo>
                  <a:pt x="1663701" y="361847"/>
                  <a:pt x="1581253" y="279400"/>
                  <a:pt x="1479550" y="279400"/>
                </a:cubicBezTo>
                <a:close/>
                <a:moveTo>
                  <a:pt x="9620250" y="279400"/>
                </a:moveTo>
                <a:cubicBezTo>
                  <a:pt x="9518547" y="279400"/>
                  <a:pt x="9436100" y="361847"/>
                  <a:pt x="9436100" y="463550"/>
                </a:cubicBezTo>
                <a:cubicBezTo>
                  <a:pt x="9436100" y="565253"/>
                  <a:pt x="9518547" y="647700"/>
                  <a:pt x="9620250" y="647700"/>
                </a:cubicBezTo>
                <a:cubicBezTo>
                  <a:pt x="9721953" y="647700"/>
                  <a:pt x="9804400" y="565253"/>
                  <a:pt x="9804400" y="463550"/>
                </a:cubicBezTo>
                <a:cubicBezTo>
                  <a:pt x="9804400" y="361847"/>
                  <a:pt x="9721953" y="279400"/>
                  <a:pt x="9620250" y="279400"/>
                </a:cubicBezTo>
                <a:close/>
                <a:moveTo>
                  <a:pt x="1011788" y="0"/>
                </a:moveTo>
                <a:lnTo>
                  <a:pt x="10088013" y="0"/>
                </a:lnTo>
                <a:cubicBezTo>
                  <a:pt x="10088013" y="558795"/>
                  <a:pt x="10541005" y="1011787"/>
                  <a:pt x="11099800" y="1011787"/>
                </a:cubicBezTo>
                <a:lnTo>
                  <a:pt x="11099800" y="5058813"/>
                </a:lnTo>
                <a:cubicBezTo>
                  <a:pt x="10541005" y="5058813"/>
                  <a:pt x="10088013" y="5511805"/>
                  <a:pt x="10088013" y="6070600"/>
                </a:cubicBezTo>
                <a:lnTo>
                  <a:pt x="1011788" y="6070600"/>
                </a:lnTo>
                <a:cubicBezTo>
                  <a:pt x="1011788" y="5511805"/>
                  <a:pt x="558795" y="5058813"/>
                  <a:pt x="0" y="5058813"/>
                </a:cubicBezTo>
                <a:lnTo>
                  <a:pt x="0" y="1011787"/>
                </a:lnTo>
                <a:cubicBezTo>
                  <a:pt x="558795" y="1011787"/>
                  <a:pt x="1011788" y="558795"/>
                  <a:pt x="1011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5035550" y="1677670"/>
            <a:ext cx="1153795" cy="1153795"/>
            <a:chOff x="5383" y="2792"/>
            <a:chExt cx="1817" cy="1817"/>
          </a:xfrm>
          <a:solidFill>
            <a:srgbClr val="016A7D"/>
          </a:solidFill>
        </p:grpSpPr>
        <p:sp>
          <p:nvSpPr>
            <p:cNvPr id="8" name="椭圆 7"/>
            <p:cNvSpPr/>
            <p:nvPr/>
          </p:nvSpPr>
          <p:spPr>
            <a:xfrm>
              <a:off x="5383" y="2792"/>
              <a:ext cx="1817" cy="1817"/>
            </a:xfrm>
            <a:prstGeom prst="ellipse">
              <a:avLst/>
            </a:prstGeom>
            <a:solidFill>
              <a:srgbClr val="71741B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83" y="3207"/>
              <a:ext cx="1817" cy="12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04</a:t>
              </a:r>
              <a:endParaRPr lang="en-US" altLang="zh-CN" sz="4400" b="1" dirty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68137" y="3265224"/>
            <a:ext cx="5290910" cy="9232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p>
            <a:pPr algn="ctr" defTabSz="508000" eaLnBrk="0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拓展延伸</a:t>
            </a:r>
            <a:endParaRPr lang="zh-CN" altLang="en-US" sz="5400" b="1" cap="none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pic>
        <p:nvPicPr>
          <p:cNvPr id="10" name="图片 9" descr="35d2c8e7165087d9f5dab9075ed5d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9105" y="3063875"/>
            <a:ext cx="5031105" cy="4127500"/>
          </a:xfrm>
          <a:prstGeom prst="rect">
            <a:avLst/>
          </a:prstGeom>
        </p:spPr>
      </p:pic>
      <p:pic>
        <p:nvPicPr>
          <p:cNvPr id="6" name="图片 5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204533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5" descr="0013 拟态昆虫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180" y="1261110"/>
            <a:ext cx="7636510" cy="3429635"/>
          </a:xfrm>
          <a:prstGeom prst="rect">
            <a:avLst/>
          </a:prstGeom>
        </p:spPr>
      </p:pic>
      <p:sp>
        <p:nvSpPr>
          <p:cNvPr id="7178" name="文本框 16"/>
          <p:cNvSpPr txBox="1"/>
          <p:nvPr/>
        </p:nvSpPr>
        <p:spPr>
          <a:xfrm>
            <a:off x="3809365" y="453390"/>
            <a:ext cx="4871720" cy="7404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algn="dist" eaLnBrk="1" hangingPunct="1"/>
            <a:r>
              <a:rPr lang="zh-CN" altLang="en-US" sz="3600" kern="800" dirty="0">
                <a:solidFill>
                  <a:srgbClr val="318C3D"/>
                </a:solidFill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和它捉迷藏？</a:t>
            </a:r>
            <a:endParaRPr lang="zh-CN" altLang="en-US" sz="3600" kern="800" dirty="0">
              <a:solidFill>
                <a:srgbClr val="318C3D"/>
              </a:solidFill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7174" name="图片 4" descr="5"/>
          <p:cNvPicPr>
            <a:picLocks noChangeAspect="1"/>
          </p:cNvPicPr>
          <p:nvPr/>
        </p:nvPicPr>
        <p:blipFill>
          <a:blip r:embed="rId2"/>
          <a:srcRect l="53143" b="3394"/>
          <a:stretch>
            <a:fillRect/>
          </a:stretch>
        </p:blipFill>
        <p:spPr>
          <a:xfrm>
            <a:off x="8611235" y="3589655"/>
            <a:ext cx="3804285" cy="3268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图片 5" descr="13"/>
          <p:cNvPicPr>
            <a:picLocks noChangeAspect="1"/>
          </p:cNvPicPr>
          <p:nvPr/>
        </p:nvPicPr>
        <p:blipFill>
          <a:blip r:embed="rId3"/>
          <a:srcRect l="69856" t="75787" r="14899" b="7014"/>
          <a:stretch>
            <a:fillRect/>
          </a:stretch>
        </p:blipFill>
        <p:spPr>
          <a:xfrm>
            <a:off x="9784398" y="3754755"/>
            <a:ext cx="1355725" cy="715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7" descr="15"/>
          <p:cNvPicPr>
            <a:picLocks noChangeAspect="1"/>
          </p:cNvPicPr>
          <p:nvPr/>
        </p:nvPicPr>
        <p:blipFill>
          <a:blip r:embed="rId4"/>
          <a:srcRect l="67772" b="76237"/>
          <a:stretch>
            <a:fillRect/>
          </a:stretch>
        </p:blipFill>
        <p:spPr>
          <a:xfrm>
            <a:off x="10031413" y="0"/>
            <a:ext cx="2160587" cy="239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5861050" y="4314190"/>
            <a:ext cx="3157220" cy="2329180"/>
          </a:xfrm>
          <a:prstGeom prst="rect">
            <a:avLst/>
          </a:prstGeom>
        </p:spPr>
      </p:pic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6" cstate="print"/>
          <a:srcRect r="51191"/>
          <a:stretch>
            <a:fillRect/>
          </a:stretch>
        </p:blipFill>
        <p:spPr>
          <a:xfrm>
            <a:off x="305435" y="4247515"/>
            <a:ext cx="2023110" cy="2331085"/>
          </a:xfrm>
          <a:prstGeom prst="rect">
            <a:avLst/>
          </a:prstGeom>
        </p:spPr>
      </p:pic>
      <p:pic>
        <p:nvPicPr>
          <p:cNvPr id="7" name="图片 9" descr="9"/>
          <p:cNvPicPr>
            <a:picLocks noChangeAspect="1"/>
          </p:cNvPicPr>
          <p:nvPr/>
        </p:nvPicPr>
        <p:blipFill>
          <a:blip r:embed="rId7"/>
          <a:srcRect t="28529" r="70554" b="58492"/>
          <a:stretch>
            <a:fillRect/>
          </a:stretch>
        </p:blipFill>
        <p:spPr>
          <a:xfrm>
            <a:off x="2676843" y="4783455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/>
          <p:cNvSpPr/>
          <p:nvPr/>
        </p:nvSpPr>
        <p:spPr>
          <a:xfrm>
            <a:off x="546102" y="393702"/>
            <a:ext cx="11099799" cy="6070599"/>
          </a:xfrm>
          <a:custGeom>
            <a:avLst/>
            <a:gdLst>
              <a:gd name="connsiteX0" fmla="*/ 10623549 w 11099799"/>
              <a:gd name="connsiteY0" fmla="*/ 4352924 h 6070599"/>
              <a:gd name="connsiteX1" fmla="*/ 10426699 w 11099799"/>
              <a:gd name="connsiteY1" fmla="*/ 4549774 h 6070599"/>
              <a:gd name="connsiteX2" fmla="*/ 10623549 w 11099799"/>
              <a:gd name="connsiteY2" fmla="*/ 4746624 h 6070599"/>
              <a:gd name="connsiteX3" fmla="*/ 10820399 w 11099799"/>
              <a:gd name="connsiteY3" fmla="*/ 4549774 h 6070599"/>
              <a:gd name="connsiteX4" fmla="*/ 10623549 w 11099799"/>
              <a:gd name="connsiteY4" fmla="*/ 4352924 h 6070599"/>
              <a:gd name="connsiteX5" fmla="*/ 476250 w 11099799"/>
              <a:gd name="connsiteY5" fmla="*/ 4352924 h 6070599"/>
              <a:gd name="connsiteX6" fmla="*/ 279400 w 11099799"/>
              <a:gd name="connsiteY6" fmla="*/ 4549774 h 6070599"/>
              <a:gd name="connsiteX7" fmla="*/ 476250 w 11099799"/>
              <a:gd name="connsiteY7" fmla="*/ 4746624 h 6070599"/>
              <a:gd name="connsiteX8" fmla="*/ 673100 w 11099799"/>
              <a:gd name="connsiteY8" fmla="*/ 4549774 h 6070599"/>
              <a:gd name="connsiteX9" fmla="*/ 476250 w 11099799"/>
              <a:gd name="connsiteY9" fmla="*/ 4352924 h 6070599"/>
              <a:gd name="connsiteX10" fmla="*/ 10623549 w 11099799"/>
              <a:gd name="connsiteY10" fmla="*/ 3335865 h 6070599"/>
              <a:gd name="connsiteX11" fmla="*/ 10426699 w 11099799"/>
              <a:gd name="connsiteY11" fmla="*/ 3532715 h 6070599"/>
              <a:gd name="connsiteX12" fmla="*/ 10623549 w 11099799"/>
              <a:gd name="connsiteY12" fmla="*/ 3729565 h 6070599"/>
              <a:gd name="connsiteX13" fmla="*/ 10820399 w 11099799"/>
              <a:gd name="connsiteY13" fmla="*/ 3532715 h 6070599"/>
              <a:gd name="connsiteX14" fmla="*/ 10623549 w 11099799"/>
              <a:gd name="connsiteY14" fmla="*/ 3335865 h 6070599"/>
              <a:gd name="connsiteX15" fmla="*/ 476250 w 11099799"/>
              <a:gd name="connsiteY15" fmla="*/ 3335865 h 6070599"/>
              <a:gd name="connsiteX16" fmla="*/ 279400 w 11099799"/>
              <a:gd name="connsiteY16" fmla="*/ 3532715 h 6070599"/>
              <a:gd name="connsiteX17" fmla="*/ 476250 w 11099799"/>
              <a:gd name="connsiteY17" fmla="*/ 3729565 h 6070599"/>
              <a:gd name="connsiteX18" fmla="*/ 673100 w 11099799"/>
              <a:gd name="connsiteY18" fmla="*/ 3532715 h 6070599"/>
              <a:gd name="connsiteX19" fmla="*/ 476250 w 11099799"/>
              <a:gd name="connsiteY19" fmla="*/ 3335865 h 6070599"/>
              <a:gd name="connsiteX20" fmla="*/ 476250 w 11099799"/>
              <a:gd name="connsiteY20" fmla="*/ 2318808 h 6070599"/>
              <a:gd name="connsiteX21" fmla="*/ 279400 w 11099799"/>
              <a:gd name="connsiteY21" fmla="*/ 2515657 h 6070599"/>
              <a:gd name="connsiteX22" fmla="*/ 476250 w 11099799"/>
              <a:gd name="connsiteY22" fmla="*/ 2712507 h 6070599"/>
              <a:gd name="connsiteX23" fmla="*/ 673100 w 11099799"/>
              <a:gd name="connsiteY23" fmla="*/ 2515657 h 6070599"/>
              <a:gd name="connsiteX24" fmla="*/ 476250 w 11099799"/>
              <a:gd name="connsiteY24" fmla="*/ 2318808 h 6070599"/>
              <a:gd name="connsiteX25" fmla="*/ 10623549 w 11099799"/>
              <a:gd name="connsiteY25" fmla="*/ 2318807 h 6070599"/>
              <a:gd name="connsiteX26" fmla="*/ 10426699 w 11099799"/>
              <a:gd name="connsiteY26" fmla="*/ 2515657 h 6070599"/>
              <a:gd name="connsiteX27" fmla="*/ 10623549 w 11099799"/>
              <a:gd name="connsiteY27" fmla="*/ 2712507 h 6070599"/>
              <a:gd name="connsiteX28" fmla="*/ 10820399 w 11099799"/>
              <a:gd name="connsiteY28" fmla="*/ 2515657 h 6070599"/>
              <a:gd name="connsiteX29" fmla="*/ 10623549 w 11099799"/>
              <a:gd name="connsiteY29" fmla="*/ 2318807 h 6070599"/>
              <a:gd name="connsiteX30" fmla="*/ 476250 w 11099799"/>
              <a:gd name="connsiteY30" fmla="*/ 1301750 h 6070599"/>
              <a:gd name="connsiteX31" fmla="*/ 279400 w 11099799"/>
              <a:gd name="connsiteY31" fmla="*/ 1498600 h 6070599"/>
              <a:gd name="connsiteX32" fmla="*/ 476250 w 11099799"/>
              <a:gd name="connsiteY32" fmla="*/ 1695450 h 6070599"/>
              <a:gd name="connsiteX33" fmla="*/ 673100 w 11099799"/>
              <a:gd name="connsiteY33" fmla="*/ 1498600 h 6070599"/>
              <a:gd name="connsiteX34" fmla="*/ 476250 w 11099799"/>
              <a:gd name="connsiteY34" fmla="*/ 1301750 h 6070599"/>
              <a:gd name="connsiteX35" fmla="*/ 10623549 w 11099799"/>
              <a:gd name="connsiteY35" fmla="*/ 1301749 h 6070599"/>
              <a:gd name="connsiteX36" fmla="*/ 10426699 w 11099799"/>
              <a:gd name="connsiteY36" fmla="*/ 1498600 h 6070599"/>
              <a:gd name="connsiteX37" fmla="*/ 10623549 w 11099799"/>
              <a:gd name="connsiteY37" fmla="*/ 1695450 h 6070599"/>
              <a:gd name="connsiteX38" fmla="*/ 10820399 w 11099799"/>
              <a:gd name="connsiteY38" fmla="*/ 1498600 h 6070599"/>
              <a:gd name="connsiteX39" fmla="*/ 10623549 w 11099799"/>
              <a:gd name="connsiteY39" fmla="*/ 1301749 h 6070599"/>
              <a:gd name="connsiteX40" fmla="*/ 1011787 w 11099799"/>
              <a:gd name="connsiteY40" fmla="*/ 0 h 6070599"/>
              <a:gd name="connsiteX41" fmla="*/ 10088012 w 11099799"/>
              <a:gd name="connsiteY41" fmla="*/ 0 h 6070599"/>
              <a:gd name="connsiteX42" fmla="*/ 11099799 w 11099799"/>
              <a:gd name="connsiteY42" fmla="*/ 1011787 h 6070599"/>
              <a:gd name="connsiteX43" fmla="*/ 11099799 w 11099799"/>
              <a:gd name="connsiteY43" fmla="*/ 5058812 h 6070599"/>
              <a:gd name="connsiteX44" fmla="*/ 10088012 w 11099799"/>
              <a:gd name="connsiteY44" fmla="*/ 6070599 h 6070599"/>
              <a:gd name="connsiteX45" fmla="*/ 1011787 w 11099799"/>
              <a:gd name="connsiteY45" fmla="*/ 6070599 h 6070599"/>
              <a:gd name="connsiteX46" fmla="*/ 0 w 11099799"/>
              <a:gd name="connsiteY46" fmla="*/ 5058812 h 6070599"/>
              <a:gd name="connsiteX47" fmla="*/ 0 w 11099799"/>
              <a:gd name="connsiteY47" fmla="*/ 1011787 h 6070599"/>
              <a:gd name="connsiteX48" fmla="*/ 1011787 w 11099799"/>
              <a:gd name="connsiteY48" fmla="*/ 0 h 607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99799" h="6070599">
                <a:moveTo>
                  <a:pt x="10623549" y="4352924"/>
                </a:moveTo>
                <a:cubicBezTo>
                  <a:pt x="10514832" y="4352924"/>
                  <a:pt x="10426699" y="4441057"/>
                  <a:pt x="10426699" y="4549774"/>
                </a:cubicBezTo>
                <a:cubicBezTo>
                  <a:pt x="10426699" y="4658491"/>
                  <a:pt x="10514832" y="4746624"/>
                  <a:pt x="10623549" y="4746624"/>
                </a:cubicBezTo>
                <a:cubicBezTo>
                  <a:pt x="10732266" y="4746624"/>
                  <a:pt x="10820399" y="4658491"/>
                  <a:pt x="10820399" y="4549774"/>
                </a:cubicBezTo>
                <a:cubicBezTo>
                  <a:pt x="10820399" y="4441057"/>
                  <a:pt x="10732266" y="4352924"/>
                  <a:pt x="10623549" y="4352924"/>
                </a:cubicBezTo>
                <a:close/>
                <a:moveTo>
                  <a:pt x="476250" y="4352924"/>
                </a:moveTo>
                <a:cubicBezTo>
                  <a:pt x="367533" y="4352924"/>
                  <a:pt x="279400" y="4441057"/>
                  <a:pt x="279400" y="4549774"/>
                </a:cubicBezTo>
                <a:cubicBezTo>
                  <a:pt x="279400" y="4658491"/>
                  <a:pt x="367533" y="4746624"/>
                  <a:pt x="476250" y="4746624"/>
                </a:cubicBezTo>
                <a:cubicBezTo>
                  <a:pt x="584967" y="4746624"/>
                  <a:pt x="673100" y="4658491"/>
                  <a:pt x="673100" y="4549774"/>
                </a:cubicBezTo>
                <a:cubicBezTo>
                  <a:pt x="673100" y="4441057"/>
                  <a:pt x="584967" y="4352924"/>
                  <a:pt x="476250" y="4352924"/>
                </a:cubicBezTo>
                <a:close/>
                <a:moveTo>
                  <a:pt x="10623549" y="3335865"/>
                </a:moveTo>
                <a:cubicBezTo>
                  <a:pt x="10514832" y="3335865"/>
                  <a:pt x="10426699" y="3423998"/>
                  <a:pt x="10426699" y="3532715"/>
                </a:cubicBezTo>
                <a:cubicBezTo>
                  <a:pt x="10426699" y="3641432"/>
                  <a:pt x="10514832" y="3729565"/>
                  <a:pt x="10623549" y="3729565"/>
                </a:cubicBezTo>
                <a:cubicBezTo>
                  <a:pt x="10732266" y="3729565"/>
                  <a:pt x="10820399" y="3641432"/>
                  <a:pt x="10820399" y="3532715"/>
                </a:cubicBezTo>
                <a:cubicBezTo>
                  <a:pt x="10820399" y="3423998"/>
                  <a:pt x="10732266" y="3335865"/>
                  <a:pt x="10623549" y="3335865"/>
                </a:cubicBezTo>
                <a:close/>
                <a:moveTo>
                  <a:pt x="476250" y="3335865"/>
                </a:moveTo>
                <a:cubicBezTo>
                  <a:pt x="367533" y="3335865"/>
                  <a:pt x="279400" y="3423998"/>
                  <a:pt x="279400" y="3532715"/>
                </a:cubicBezTo>
                <a:cubicBezTo>
                  <a:pt x="279400" y="3641432"/>
                  <a:pt x="367533" y="3729565"/>
                  <a:pt x="476250" y="3729565"/>
                </a:cubicBezTo>
                <a:cubicBezTo>
                  <a:pt x="584967" y="3729565"/>
                  <a:pt x="673100" y="3641432"/>
                  <a:pt x="673100" y="3532715"/>
                </a:cubicBezTo>
                <a:cubicBezTo>
                  <a:pt x="673100" y="3423998"/>
                  <a:pt x="584967" y="3335865"/>
                  <a:pt x="476250" y="3335865"/>
                </a:cubicBezTo>
                <a:close/>
                <a:moveTo>
                  <a:pt x="476250" y="2318808"/>
                </a:moveTo>
                <a:cubicBezTo>
                  <a:pt x="367533" y="2318808"/>
                  <a:pt x="279400" y="2406940"/>
                  <a:pt x="279400" y="2515657"/>
                </a:cubicBezTo>
                <a:cubicBezTo>
                  <a:pt x="279400" y="2624374"/>
                  <a:pt x="367533" y="2712507"/>
                  <a:pt x="476250" y="2712507"/>
                </a:cubicBezTo>
                <a:cubicBezTo>
                  <a:pt x="584967" y="2712507"/>
                  <a:pt x="673100" y="2624374"/>
                  <a:pt x="673100" y="2515657"/>
                </a:cubicBezTo>
                <a:cubicBezTo>
                  <a:pt x="673100" y="2406940"/>
                  <a:pt x="584967" y="2318808"/>
                  <a:pt x="476250" y="2318808"/>
                </a:cubicBezTo>
                <a:close/>
                <a:moveTo>
                  <a:pt x="10623549" y="2318807"/>
                </a:moveTo>
                <a:cubicBezTo>
                  <a:pt x="10514832" y="2318807"/>
                  <a:pt x="10426699" y="2406940"/>
                  <a:pt x="10426699" y="2515657"/>
                </a:cubicBezTo>
                <a:cubicBezTo>
                  <a:pt x="10426699" y="2624374"/>
                  <a:pt x="10514832" y="2712507"/>
                  <a:pt x="10623549" y="2712507"/>
                </a:cubicBezTo>
                <a:cubicBezTo>
                  <a:pt x="10732266" y="2712507"/>
                  <a:pt x="10820399" y="2624374"/>
                  <a:pt x="10820399" y="2515657"/>
                </a:cubicBezTo>
                <a:cubicBezTo>
                  <a:pt x="10820399" y="2406940"/>
                  <a:pt x="10732266" y="2318807"/>
                  <a:pt x="10623549" y="2318807"/>
                </a:cubicBezTo>
                <a:close/>
                <a:moveTo>
                  <a:pt x="476250" y="1301750"/>
                </a:moveTo>
                <a:cubicBezTo>
                  <a:pt x="367533" y="1301750"/>
                  <a:pt x="279400" y="1389883"/>
                  <a:pt x="279400" y="1498600"/>
                </a:cubicBezTo>
                <a:cubicBezTo>
                  <a:pt x="279400" y="1607317"/>
                  <a:pt x="367533" y="1695450"/>
                  <a:pt x="476250" y="1695450"/>
                </a:cubicBezTo>
                <a:cubicBezTo>
                  <a:pt x="584967" y="1695450"/>
                  <a:pt x="673100" y="1607317"/>
                  <a:pt x="673100" y="1498600"/>
                </a:cubicBezTo>
                <a:cubicBezTo>
                  <a:pt x="673100" y="1389883"/>
                  <a:pt x="584967" y="1301750"/>
                  <a:pt x="476250" y="1301750"/>
                </a:cubicBezTo>
                <a:close/>
                <a:moveTo>
                  <a:pt x="10623549" y="1301749"/>
                </a:moveTo>
                <a:cubicBezTo>
                  <a:pt x="10514832" y="1301749"/>
                  <a:pt x="10426699" y="1389883"/>
                  <a:pt x="10426699" y="1498600"/>
                </a:cubicBezTo>
                <a:cubicBezTo>
                  <a:pt x="10426699" y="1607316"/>
                  <a:pt x="10514832" y="1695450"/>
                  <a:pt x="10623549" y="1695450"/>
                </a:cubicBezTo>
                <a:cubicBezTo>
                  <a:pt x="10732266" y="1695450"/>
                  <a:pt x="10820399" y="1607316"/>
                  <a:pt x="10820399" y="1498600"/>
                </a:cubicBezTo>
                <a:cubicBezTo>
                  <a:pt x="10820399" y="1389883"/>
                  <a:pt x="10732266" y="1301749"/>
                  <a:pt x="10623549" y="1301749"/>
                </a:cubicBezTo>
                <a:close/>
                <a:moveTo>
                  <a:pt x="1011787" y="0"/>
                </a:moveTo>
                <a:lnTo>
                  <a:pt x="10088012" y="0"/>
                </a:lnTo>
                <a:cubicBezTo>
                  <a:pt x="10088012" y="558795"/>
                  <a:pt x="10541004" y="1011787"/>
                  <a:pt x="11099799" y="1011787"/>
                </a:cubicBezTo>
                <a:lnTo>
                  <a:pt x="11099799" y="5058812"/>
                </a:lnTo>
                <a:cubicBezTo>
                  <a:pt x="10541004" y="5058812"/>
                  <a:pt x="10088012" y="5511804"/>
                  <a:pt x="10088012" y="6070599"/>
                </a:cubicBezTo>
                <a:lnTo>
                  <a:pt x="1011787" y="6070599"/>
                </a:lnTo>
                <a:cubicBezTo>
                  <a:pt x="1011787" y="5511804"/>
                  <a:pt x="558795" y="5058812"/>
                  <a:pt x="0" y="5058812"/>
                </a:cubicBezTo>
                <a:lnTo>
                  <a:pt x="0" y="1011787"/>
                </a:lnTo>
                <a:cubicBezTo>
                  <a:pt x="558795" y="1011787"/>
                  <a:pt x="1011787" y="558795"/>
                  <a:pt x="1011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副标题 2"/>
          <p:cNvSpPr txBox="1"/>
          <p:nvPr/>
        </p:nvSpPr>
        <p:spPr>
          <a:xfrm>
            <a:off x="2270760" y="919163"/>
            <a:ext cx="7650480" cy="791845"/>
          </a:xfrm>
          <a:prstGeom prst="rect">
            <a:avLst/>
          </a:prstGeom>
        </p:spPr>
        <p:txBody>
          <a:bodyPr vert="horz">
            <a:noAutofit/>
          </a:bodyPr>
          <a:p>
            <a:pPr marL="274320" indent="-274320" algn="ctr">
              <a:spcBef>
                <a:spcPts val="600"/>
              </a:spcBef>
              <a:buClr>
                <a:schemeClr val="accent1"/>
              </a:buClr>
              <a:buSzPct val="70000"/>
              <a:defRPr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第一课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走进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昆虫天地</a:t>
            </a:r>
            <a:endParaRPr kumimoji="0" lang="zh-CN" altLang="en-US" sz="4000" b="1" i="0" u="none" strike="noStrike" kern="1200" cap="none" spc="0" normalizeH="0" baseline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816735" y="1831340"/>
            <a:ext cx="9372600" cy="218884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p>
            <a:pPr algn="ctr">
              <a:spcBef>
                <a:spcPct val="20000"/>
              </a:spcBef>
              <a:defRPr/>
            </a:pPr>
            <a:r>
              <a:rPr kumimoji="0" lang="zh-CN" sz="13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谢谢大家！</a:t>
            </a:r>
            <a:endParaRPr kumimoji="0" lang="zh-CN" sz="138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4567555" y="4653280"/>
            <a:ext cx="4612005" cy="62611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B891D"/>
                </a:solidFill>
              </a14:hiddenFill>
            </a:ext>
          </a:extLst>
        </p:spPr>
        <p:txBody>
          <a:bodyPr vert="horz" wrap="square" lIns="89535" tIns="46355" rIns="89535" bIns="46355" anchor="t">
            <a:noAutofit/>
          </a:bodyPr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主讲人：刘依婷</a:t>
            </a:r>
            <a:endParaRPr lang="zh-CN" altLang="en-US" sz="2800" b="1" cap="none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8" name="图片 7" descr="509c7eb8c06b1b92bafbc0c5338d7da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0000">
            <a:off x="9134475" y="3893185"/>
            <a:ext cx="3231515" cy="3231515"/>
          </a:xfrm>
          <a:prstGeom prst="rect">
            <a:avLst/>
          </a:prstGeom>
        </p:spPr>
      </p:pic>
      <p:pic>
        <p:nvPicPr>
          <p:cNvPr id="3" name="图片 2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55" y="290766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546100" y="393700"/>
            <a:ext cx="11099800" cy="6070600"/>
          </a:xfrm>
          <a:custGeom>
            <a:avLst/>
            <a:gdLst>
              <a:gd name="connsiteX0" fmla="*/ 1479550 w 11099800"/>
              <a:gd name="connsiteY0" fmla="*/ 279400 h 6070600"/>
              <a:gd name="connsiteX1" fmla="*/ 1295400 w 11099800"/>
              <a:gd name="connsiteY1" fmla="*/ 463550 h 6070600"/>
              <a:gd name="connsiteX2" fmla="*/ 1479550 w 11099800"/>
              <a:gd name="connsiteY2" fmla="*/ 647700 h 6070600"/>
              <a:gd name="connsiteX3" fmla="*/ 1663701 w 11099800"/>
              <a:gd name="connsiteY3" fmla="*/ 463550 h 6070600"/>
              <a:gd name="connsiteX4" fmla="*/ 1479550 w 11099800"/>
              <a:gd name="connsiteY4" fmla="*/ 279400 h 6070600"/>
              <a:gd name="connsiteX5" fmla="*/ 9620250 w 11099800"/>
              <a:gd name="connsiteY5" fmla="*/ 279400 h 6070600"/>
              <a:gd name="connsiteX6" fmla="*/ 9436100 w 11099800"/>
              <a:gd name="connsiteY6" fmla="*/ 463550 h 6070600"/>
              <a:gd name="connsiteX7" fmla="*/ 9620250 w 11099800"/>
              <a:gd name="connsiteY7" fmla="*/ 647700 h 6070600"/>
              <a:gd name="connsiteX8" fmla="*/ 9804400 w 11099800"/>
              <a:gd name="connsiteY8" fmla="*/ 463550 h 6070600"/>
              <a:gd name="connsiteX9" fmla="*/ 9620250 w 11099800"/>
              <a:gd name="connsiteY9" fmla="*/ 279400 h 6070600"/>
              <a:gd name="connsiteX10" fmla="*/ 1011788 w 11099800"/>
              <a:gd name="connsiteY10" fmla="*/ 0 h 6070600"/>
              <a:gd name="connsiteX11" fmla="*/ 10088013 w 11099800"/>
              <a:gd name="connsiteY11" fmla="*/ 0 h 6070600"/>
              <a:gd name="connsiteX12" fmla="*/ 11099800 w 11099800"/>
              <a:gd name="connsiteY12" fmla="*/ 1011787 h 6070600"/>
              <a:gd name="connsiteX13" fmla="*/ 11099800 w 11099800"/>
              <a:gd name="connsiteY13" fmla="*/ 5058813 h 6070600"/>
              <a:gd name="connsiteX14" fmla="*/ 10088013 w 11099800"/>
              <a:gd name="connsiteY14" fmla="*/ 6070600 h 6070600"/>
              <a:gd name="connsiteX15" fmla="*/ 1011788 w 11099800"/>
              <a:gd name="connsiteY15" fmla="*/ 6070600 h 6070600"/>
              <a:gd name="connsiteX16" fmla="*/ 0 w 11099800"/>
              <a:gd name="connsiteY16" fmla="*/ 5058813 h 6070600"/>
              <a:gd name="connsiteX17" fmla="*/ 0 w 11099800"/>
              <a:gd name="connsiteY17" fmla="*/ 1011787 h 6070600"/>
              <a:gd name="connsiteX18" fmla="*/ 1011788 w 11099800"/>
              <a:gd name="connsiteY18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99800" h="6070600">
                <a:moveTo>
                  <a:pt x="1479550" y="279400"/>
                </a:moveTo>
                <a:cubicBezTo>
                  <a:pt x="1377847" y="279400"/>
                  <a:pt x="1295400" y="361847"/>
                  <a:pt x="1295400" y="463550"/>
                </a:cubicBezTo>
                <a:cubicBezTo>
                  <a:pt x="1295400" y="565253"/>
                  <a:pt x="1377847" y="647700"/>
                  <a:pt x="1479550" y="647700"/>
                </a:cubicBezTo>
                <a:cubicBezTo>
                  <a:pt x="1581253" y="647700"/>
                  <a:pt x="1663701" y="565253"/>
                  <a:pt x="1663701" y="463550"/>
                </a:cubicBezTo>
                <a:cubicBezTo>
                  <a:pt x="1663701" y="361847"/>
                  <a:pt x="1581253" y="279400"/>
                  <a:pt x="1479550" y="279400"/>
                </a:cubicBezTo>
                <a:close/>
                <a:moveTo>
                  <a:pt x="9620250" y="279400"/>
                </a:moveTo>
                <a:cubicBezTo>
                  <a:pt x="9518547" y="279400"/>
                  <a:pt x="9436100" y="361847"/>
                  <a:pt x="9436100" y="463550"/>
                </a:cubicBezTo>
                <a:cubicBezTo>
                  <a:pt x="9436100" y="565253"/>
                  <a:pt x="9518547" y="647700"/>
                  <a:pt x="9620250" y="647700"/>
                </a:cubicBezTo>
                <a:cubicBezTo>
                  <a:pt x="9721953" y="647700"/>
                  <a:pt x="9804400" y="565253"/>
                  <a:pt x="9804400" y="463550"/>
                </a:cubicBezTo>
                <a:cubicBezTo>
                  <a:pt x="9804400" y="361847"/>
                  <a:pt x="9721953" y="279400"/>
                  <a:pt x="9620250" y="279400"/>
                </a:cubicBezTo>
                <a:close/>
                <a:moveTo>
                  <a:pt x="1011788" y="0"/>
                </a:moveTo>
                <a:lnTo>
                  <a:pt x="10088013" y="0"/>
                </a:lnTo>
                <a:cubicBezTo>
                  <a:pt x="10088013" y="558795"/>
                  <a:pt x="10541005" y="1011787"/>
                  <a:pt x="11099800" y="1011787"/>
                </a:cubicBezTo>
                <a:lnTo>
                  <a:pt x="11099800" y="5058813"/>
                </a:lnTo>
                <a:cubicBezTo>
                  <a:pt x="10541005" y="5058813"/>
                  <a:pt x="10088013" y="5511805"/>
                  <a:pt x="10088013" y="6070600"/>
                </a:cubicBezTo>
                <a:lnTo>
                  <a:pt x="1011788" y="6070600"/>
                </a:lnTo>
                <a:cubicBezTo>
                  <a:pt x="1011788" y="5511805"/>
                  <a:pt x="558795" y="5058813"/>
                  <a:pt x="0" y="5058813"/>
                </a:cubicBezTo>
                <a:lnTo>
                  <a:pt x="0" y="1011787"/>
                </a:lnTo>
                <a:cubicBezTo>
                  <a:pt x="558795" y="1011787"/>
                  <a:pt x="1011788" y="558795"/>
                  <a:pt x="1011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1" name="文本框 10"/>
          <p:cNvSpPr txBox="1"/>
          <p:nvPr/>
        </p:nvSpPr>
        <p:spPr>
          <a:xfrm>
            <a:off x="4692650" y="818857"/>
            <a:ext cx="2806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CONTENTS</a:t>
            </a:r>
            <a:endParaRPr lang="zh-CN" altLang="en-US" sz="4400" b="1" dirty="0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6" name="矩形: 圆角 15"/>
          <p:cNvSpPr/>
          <p:nvPr>
            <p:custDataLst>
              <p:tags r:id="rId1"/>
            </p:custDataLst>
          </p:nvPr>
        </p:nvSpPr>
        <p:spPr>
          <a:xfrm>
            <a:off x="1814865" y="2262104"/>
            <a:ext cx="482600" cy="482600"/>
          </a:xfrm>
          <a:prstGeom prst="roundRect">
            <a:avLst/>
          </a:prstGeom>
          <a:solidFill>
            <a:srgbClr val="7174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矩形: 圆角 16"/>
          <p:cNvSpPr/>
          <p:nvPr>
            <p:custDataLst>
              <p:tags r:id="rId2"/>
            </p:custDataLst>
          </p:nvPr>
        </p:nvSpPr>
        <p:spPr>
          <a:xfrm>
            <a:off x="1814865" y="3187948"/>
            <a:ext cx="482600" cy="482600"/>
          </a:xfrm>
          <a:prstGeom prst="roundRect">
            <a:avLst/>
          </a:prstGeom>
          <a:solidFill>
            <a:srgbClr val="7174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8" name="矩形: 圆角 17"/>
          <p:cNvSpPr/>
          <p:nvPr>
            <p:custDataLst>
              <p:tags r:id="rId3"/>
            </p:custDataLst>
          </p:nvPr>
        </p:nvSpPr>
        <p:spPr>
          <a:xfrm>
            <a:off x="1814865" y="4113792"/>
            <a:ext cx="482600" cy="482600"/>
          </a:xfrm>
          <a:prstGeom prst="roundRect">
            <a:avLst/>
          </a:prstGeom>
          <a:solidFill>
            <a:srgbClr val="7174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9" name="矩形: 圆角 18"/>
          <p:cNvSpPr/>
          <p:nvPr>
            <p:custDataLst>
              <p:tags r:id="rId4"/>
            </p:custDataLst>
          </p:nvPr>
        </p:nvSpPr>
        <p:spPr>
          <a:xfrm>
            <a:off x="1814865" y="5039636"/>
            <a:ext cx="482600" cy="482600"/>
          </a:xfrm>
          <a:prstGeom prst="roundRect">
            <a:avLst/>
          </a:prstGeom>
          <a:solidFill>
            <a:srgbClr val="71741B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1763130" y="5039290"/>
            <a:ext cx="5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04</a:t>
            </a:r>
            <a:endParaRPr lang="en-US" altLang="zh-CN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1763130" y="4139827"/>
            <a:ext cx="5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03</a:t>
            </a:r>
            <a:endParaRPr lang="en-US" altLang="zh-CN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1760590" y="3239728"/>
            <a:ext cx="5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02</a:t>
            </a:r>
            <a:endParaRPr lang="en-US" altLang="zh-CN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1763130" y="2302164"/>
            <a:ext cx="5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01</a:t>
            </a:r>
            <a:endParaRPr lang="en-US" altLang="zh-CN" sz="1800" b="1" dirty="0">
              <a:solidFill>
                <a:schemeClr val="bg1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92705" y="2045957"/>
            <a:ext cx="1360839" cy="674976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2047" y="978698"/>
            <a:ext cx="1360839" cy="674976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081" y="819201"/>
            <a:ext cx="616218" cy="305644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7e3ffc7326d1c7c04b8157ce4ecdea8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120" y="2625725"/>
            <a:ext cx="2698115" cy="3458845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3935" y="353695"/>
            <a:ext cx="1118870" cy="1379855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组合 7"/>
          <p:cNvGrpSpPr/>
          <p:nvPr>
            <p:custDataLst>
              <p:tags r:id="rId14"/>
            </p:custDataLst>
          </p:nvPr>
        </p:nvGrpSpPr>
        <p:grpSpPr>
          <a:xfrm>
            <a:off x="2691130" y="2261870"/>
            <a:ext cx="2275840" cy="3422650"/>
            <a:chOff x="4283" y="3434"/>
            <a:chExt cx="3584" cy="5390"/>
          </a:xfrm>
        </p:grpSpPr>
        <p:sp>
          <p:nvSpPr>
            <p:cNvPr id="3" name="矩形 2"/>
            <p:cNvSpPr/>
            <p:nvPr>
              <p:custDataLst>
                <p:tags r:id="rId15"/>
              </p:custDataLst>
            </p:nvPr>
          </p:nvSpPr>
          <p:spPr>
            <a:xfrm>
              <a:off x="4283" y="3434"/>
              <a:ext cx="3584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508000" eaLnBrk="0"/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新课导入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6"/>
              </p:custDataLst>
            </p:nvPr>
          </p:nvSpPr>
          <p:spPr>
            <a:xfrm>
              <a:off x="4283" y="4910"/>
              <a:ext cx="3584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508000" eaLnBrk="0"/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新课讲解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7"/>
              </p:custDataLst>
            </p:nvPr>
          </p:nvSpPr>
          <p:spPr>
            <a:xfrm>
              <a:off x="4283" y="6387"/>
              <a:ext cx="3584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508000" eaLnBrk="0"/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课堂小结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8"/>
              </p:custDataLst>
            </p:nvPr>
          </p:nvSpPr>
          <p:spPr>
            <a:xfrm>
              <a:off x="4283" y="7808"/>
              <a:ext cx="3584" cy="101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508000" eaLnBrk="0"/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微软雅黑" panose="020B0503020204020204" charset="-122"/>
                </a:rPr>
                <a:t>拓展延伸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endParaRPr>
            </a:p>
          </p:txBody>
        </p:sp>
      </p:grpSp>
      <p:pic>
        <p:nvPicPr>
          <p:cNvPr id="25" name="图形 24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020000">
            <a:off x="10253980" y="560705"/>
            <a:ext cx="839470" cy="107315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  <p:bldP spid="19" grpId="0" bldLvl="0" animBg="1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46100" y="414655"/>
            <a:ext cx="11099800" cy="6070600"/>
          </a:xfrm>
          <a:custGeom>
            <a:avLst/>
            <a:gdLst>
              <a:gd name="connsiteX0" fmla="*/ 1479550 w 11099800"/>
              <a:gd name="connsiteY0" fmla="*/ 279400 h 6070600"/>
              <a:gd name="connsiteX1" fmla="*/ 1295400 w 11099800"/>
              <a:gd name="connsiteY1" fmla="*/ 463550 h 6070600"/>
              <a:gd name="connsiteX2" fmla="*/ 1479550 w 11099800"/>
              <a:gd name="connsiteY2" fmla="*/ 647700 h 6070600"/>
              <a:gd name="connsiteX3" fmla="*/ 1663701 w 11099800"/>
              <a:gd name="connsiteY3" fmla="*/ 463550 h 6070600"/>
              <a:gd name="connsiteX4" fmla="*/ 1479550 w 11099800"/>
              <a:gd name="connsiteY4" fmla="*/ 279400 h 6070600"/>
              <a:gd name="connsiteX5" fmla="*/ 9620250 w 11099800"/>
              <a:gd name="connsiteY5" fmla="*/ 279400 h 6070600"/>
              <a:gd name="connsiteX6" fmla="*/ 9436100 w 11099800"/>
              <a:gd name="connsiteY6" fmla="*/ 463550 h 6070600"/>
              <a:gd name="connsiteX7" fmla="*/ 9620250 w 11099800"/>
              <a:gd name="connsiteY7" fmla="*/ 647700 h 6070600"/>
              <a:gd name="connsiteX8" fmla="*/ 9804400 w 11099800"/>
              <a:gd name="connsiteY8" fmla="*/ 463550 h 6070600"/>
              <a:gd name="connsiteX9" fmla="*/ 9620250 w 11099800"/>
              <a:gd name="connsiteY9" fmla="*/ 279400 h 6070600"/>
              <a:gd name="connsiteX10" fmla="*/ 1011788 w 11099800"/>
              <a:gd name="connsiteY10" fmla="*/ 0 h 6070600"/>
              <a:gd name="connsiteX11" fmla="*/ 10088013 w 11099800"/>
              <a:gd name="connsiteY11" fmla="*/ 0 h 6070600"/>
              <a:gd name="connsiteX12" fmla="*/ 11099800 w 11099800"/>
              <a:gd name="connsiteY12" fmla="*/ 1011787 h 6070600"/>
              <a:gd name="connsiteX13" fmla="*/ 11099800 w 11099800"/>
              <a:gd name="connsiteY13" fmla="*/ 5058813 h 6070600"/>
              <a:gd name="connsiteX14" fmla="*/ 10088013 w 11099800"/>
              <a:gd name="connsiteY14" fmla="*/ 6070600 h 6070600"/>
              <a:gd name="connsiteX15" fmla="*/ 1011788 w 11099800"/>
              <a:gd name="connsiteY15" fmla="*/ 6070600 h 6070600"/>
              <a:gd name="connsiteX16" fmla="*/ 0 w 11099800"/>
              <a:gd name="connsiteY16" fmla="*/ 5058813 h 6070600"/>
              <a:gd name="connsiteX17" fmla="*/ 0 w 11099800"/>
              <a:gd name="connsiteY17" fmla="*/ 1011787 h 6070600"/>
              <a:gd name="connsiteX18" fmla="*/ 1011788 w 11099800"/>
              <a:gd name="connsiteY18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99800" h="6070600">
                <a:moveTo>
                  <a:pt x="1479550" y="279400"/>
                </a:moveTo>
                <a:cubicBezTo>
                  <a:pt x="1377847" y="279400"/>
                  <a:pt x="1295400" y="361847"/>
                  <a:pt x="1295400" y="463550"/>
                </a:cubicBezTo>
                <a:cubicBezTo>
                  <a:pt x="1295400" y="565253"/>
                  <a:pt x="1377847" y="647700"/>
                  <a:pt x="1479550" y="647700"/>
                </a:cubicBezTo>
                <a:cubicBezTo>
                  <a:pt x="1581253" y="647700"/>
                  <a:pt x="1663701" y="565253"/>
                  <a:pt x="1663701" y="463550"/>
                </a:cubicBezTo>
                <a:cubicBezTo>
                  <a:pt x="1663701" y="361847"/>
                  <a:pt x="1581253" y="279400"/>
                  <a:pt x="1479550" y="279400"/>
                </a:cubicBezTo>
                <a:close/>
                <a:moveTo>
                  <a:pt x="9620250" y="279400"/>
                </a:moveTo>
                <a:cubicBezTo>
                  <a:pt x="9518547" y="279400"/>
                  <a:pt x="9436100" y="361847"/>
                  <a:pt x="9436100" y="463550"/>
                </a:cubicBezTo>
                <a:cubicBezTo>
                  <a:pt x="9436100" y="565253"/>
                  <a:pt x="9518547" y="647700"/>
                  <a:pt x="9620250" y="647700"/>
                </a:cubicBezTo>
                <a:cubicBezTo>
                  <a:pt x="9721953" y="647700"/>
                  <a:pt x="9804400" y="565253"/>
                  <a:pt x="9804400" y="463550"/>
                </a:cubicBezTo>
                <a:cubicBezTo>
                  <a:pt x="9804400" y="361847"/>
                  <a:pt x="9721953" y="279400"/>
                  <a:pt x="9620250" y="279400"/>
                </a:cubicBezTo>
                <a:close/>
                <a:moveTo>
                  <a:pt x="1011788" y="0"/>
                </a:moveTo>
                <a:lnTo>
                  <a:pt x="10088013" y="0"/>
                </a:lnTo>
                <a:cubicBezTo>
                  <a:pt x="10088013" y="558795"/>
                  <a:pt x="10541005" y="1011787"/>
                  <a:pt x="11099800" y="1011787"/>
                </a:cubicBezTo>
                <a:lnTo>
                  <a:pt x="11099800" y="5058813"/>
                </a:lnTo>
                <a:cubicBezTo>
                  <a:pt x="10541005" y="5058813"/>
                  <a:pt x="10088013" y="5511805"/>
                  <a:pt x="10088013" y="6070600"/>
                </a:cubicBezTo>
                <a:lnTo>
                  <a:pt x="1011788" y="6070600"/>
                </a:lnTo>
                <a:cubicBezTo>
                  <a:pt x="1011788" y="5511805"/>
                  <a:pt x="558795" y="5058813"/>
                  <a:pt x="0" y="5058813"/>
                </a:cubicBezTo>
                <a:lnTo>
                  <a:pt x="0" y="1011787"/>
                </a:lnTo>
                <a:cubicBezTo>
                  <a:pt x="558795" y="1011787"/>
                  <a:pt x="1011788" y="558795"/>
                  <a:pt x="1011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5035550" y="1677670"/>
            <a:ext cx="1153795" cy="1153795"/>
            <a:chOff x="5383" y="2792"/>
            <a:chExt cx="1817" cy="1817"/>
          </a:xfrm>
        </p:grpSpPr>
        <p:sp>
          <p:nvSpPr>
            <p:cNvPr id="8" name="椭圆 7"/>
            <p:cNvSpPr/>
            <p:nvPr/>
          </p:nvSpPr>
          <p:spPr>
            <a:xfrm>
              <a:off x="5383" y="2792"/>
              <a:ext cx="1817" cy="1817"/>
            </a:xfrm>
            <a:prstGeom prst="ellipse">
              <a:avLst/>
            </a:prstGeom>
            <a:solidFill>
              <a:srgbClr val="71741B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83" y="3207"/>
              <a:ext cx="1817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01</a:t>
              </a:r>
              <a:endParaRPr lang="en-US" altLang="zh-CN" sz="4400" b="1" dirty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68137" y="3265224"/>
            <a:ext cx="5290910" cy="9232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p>
            <a:pPr algn="ctr" defTabSz="508000" eaLnBrk="0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新课导入</a:t>
            </a:r>
            <a:endParaRPr lang="zh-CN" altLang="en-US" sz="5400" b="1" cap="none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pic>
        <p:nvPicPr>
          <p:cNvPr id="10" name="图片 9" descr="35d2c8e7165087d9f5dab9075ed5d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9105" y="3063875"/>
            <a:ext cx="5031105" cy="4127500"/>
          </a:xfrm>
          <a:prstGeom prst="rect">
            <a:avLst/>
          </a:prstGeom>
        </p:spPr>
      </p:pic>
      <p:pic>
        <p:nvPicPr>
          <p:cNvPr id="6" name="图片 5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204533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313690"/>
            <a:ext cx="11581765" cy="6279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7" descr="15"/>
          <p:cNvPicPr>
            <a:picLocks noChangeAspect="1"/>
          </p:cNvPicPr>
          <p:nvPr/>
        </p:nvPicPr>
        <p:blipFill>
          <a:blip r:embed="rId2"/>
          <a:srcRect l="67772" b="76237"/>
          <a:stretch>
            <a:fillRect/>
          </a:stretch>
        </p:blipFill>
        <p:spPr>
          <a:xfrm>
            <a:off x="10031413" y="0"/>
            <a:ext cx="2160587" cy="239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 10" descr="9"/>
          <p:cNvPicPr>
            <a:picLocks noChangeAspect="1"/>
          </p:cNvPicPr>
          <p:nvPr/>
        </p:nvPicPr>
        <p:blipFill>
          <a:blip r:embed="rId3"/>
          <a:srcRect l="18117" t="67052" r="71431" b="22588"/>
          <a:stretch>
            <a:fillRect/>
          </a:stretch>
        </p:blipFill>
        <p:spPr>
          <a:xfrm>
            <a:off x="9172575" y="855663"/>
            <a:ext cx="989013" cy="950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8" name="文本框 16"/>
          <p:cNvSpPr txBox="1"/>
          <p:nvPr/>
        </p:nvSpPr>
        <p:spPr>
          <a:xfrm>
            <a:off x="3809365" y="376873"/>
            <a:ext cx="471328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 eaLnBrk="1" hangingPunct="1"/>
            <a:r>
              <a:rPr lang="zh-CN" altLang="en-US" sz="3600" kern="800" dirty="0">
                <a:solidFill>
                  <a:srgbClr val="318C3D"/>
                </a:solidFill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小毛虫是谁？</a:t>
            </a:r>
            <a:endParaRPr lang="zh-CN" altLang="en-US" sz="3600" kern="800" dirty="0">
              <a:solidFill>
                <a:srgbClr val="318C3D"/>
              </a:solidFill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" name="图片 1" descr="小毛虫（二年级下 课本22）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40" y="1066165"/>
            <a:ext cx="4018915" cy="4982845"/>
          </a:xfrm>
          <a:prstGeom prst="rect">
            <a:avLst/>
          </a:prstGeom>
        </p:spPr>
      </p:pic>
      <p:pic>
        <p:nvPicPr>
          <p:cNvPr id="6" name="图片 4" descr="小毛虫（二年级下 课本22）02"/>
          <p:cNvPicPr>
            <a:picLocks noChangeAspect="1"/>
          </p:cNvPicPr>
          <p:nvPr/>
        </p:nvPicPr>
        <p:blipFill>
          <a:blip r:embed="rId5"/>
          <a:srcRect l="5461"/>
          <a:stretch>
            <a:fillRect/>
          </a:stretch>
        </p:blipFill>
        <p:spPr>
          <a:xfrm>
            <a:off x="5240655" y="1066165"/>
            <a:ext cx="3902710" cy="4982845"/>
          </a:xfrm>
          <a:prstGeom prst="rect">
            <a:avLst/>
          </a:prstGeom>
        </p:spPr>
      </p:pic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9257665" y="4676775"/>
            <a:ext cx="2597785" cy="1916430"/>
          </a:xfrm>
          <a:prstGeom prst="rect">
            <a:avLst/>
          </a:prstGeom>
        </p:spPr>
      </p:pic>
      <p:pic>
        <p:nvPicPr>
          <p:cNvPr id="7175" name="图片 5" descr="13"/>
          <p:cNvPicPr>
            <a:picLocks noChangeAspect="1"/>
          </p:cNvPicPr>
          <p:nvPr/>
        </p:nvPicPr>
        <p:blipFill>
          <a:blip r:embed="rId7"/>
          <a:srcRect l="69856" t="75787" r="14899" b="7014"/>
          <a:stretch>
            <a:fillRect/>
          </a:stretch>
        </p:blipFill>
        <p:spPr>
          <a:xfrm>
            <a:off x="576263" y="5537200"/>
            <a:ext cx="1355725" cy="715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9" descr="9"/>
          <p:cNvPicPr>
            <a:picLocks noChangeAspect="1"/>
          </p:cNvPicPr>
          <p:nvPr/>
        </p:nvPicPr>
        <p:blipFill>
          <a:blip r:embed="rId8"/>
          <a:srcRect t="28529" r="70554" b="58492"/>
          <a:stretch>
            <a:fillRect/>
          </a:stretch>
        </p:blipFill>
        <p:spPr>
          <a:xfrm>
            <a:off x="8248968" y="318770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313690"/>
            <a:ext cx="11581765" cy="6279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 7" descr="15"/>
          <p:cNvPicPr>
            <a:picLocks noChangeAspect="1"/>
          </p:cNvPicPr>
          <p:nvPr/>
        </p:nvPicPr>
        <p:blipFill>
          <a:blip r:embed="rId2"/>
          <a:srcRect l="67772" b="76237"/>
          <a:stretch>
            <a:fillRect/>
          </a:stretch>
        </p:blipFill>
        <p:spPr>
          <a:xfrm>
            <a:off x="10031413" y="0"/>
            <a:ext cx="2160587" cy="239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 10" descr="9"/>
          <p:cNvPicPr>
            <a:picLocks noChangeAspect="1"/>
          </p:cNvPicPr>
          <p:nvPr/>
        </p:nvPicPr>
        <p:blipFill>
          <a:blip r:embed="rId3"/>
          <a:srcRect l="18117" t="67052" r="71431" b="22588"/>
          <a:stretch>
            <a:fillRect/>
          </a:stretch>
        </p:blipFill>
        <p:spPr>
          <a:xfrm>
            <a:off x="7839075" y="1154113"/>
            <a:ext cx="989013" cy="950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1592263" y="4783455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7" descr="绿尾大蚕蛾 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460" y="1819275"/>
            <a:ext cx="2871470" cy="2152650"/>
          </a:xfrm>
          <a:prstGeom prst="rect">
            <a:avLst/>
          </a:prstGeom>
        </p:spPr>
      </p:pic>
      <p:pic>
        <p:nvPicPr>
          <p:cNvPr id="18" name="图片 18" descr="绿尾大蚕蛾 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1826895"/>
            <a:ext cx="2856865" cy="2145030"/>
          </a:xfrm>
          <a:prstGeom prst="rect">
            <a:avLst/>
          </a:prstGeom>
        </p:spPr>
      </p:pic>
      <p:sp>
        <p:nvSpPr>
          <p:cNvPr id="5" name="文本框 16"/>
          <p:cNvSpPr txBox="1"/>
          <p:nvPr/>
        </p:nvSpPr>
        <p:spPr>
          <a:xfrm>
            <a:off x="3739515" y="427673"/>
            <a:ext cx="471328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 eaLnBrk="1" hangingPunct="1"/>
            <a:r>
              <a:rPr lang="zh-CN" altLang="en-US" sz="3600" kern="800" dirty="0">
                <a:solidFill>
                  <a:srgbClr val="318C3D"/>
                </a:solidFill>
                <a:uFillTx/>
                <a:latin typeface="华文琥珀" panose="02010800040101010101" pitchFamily="2" charset="-122"/>
                <a:ea typeface="华文琥珀" panose="02010800040101010101" pitchFamily="2" charset="-122"/>
              </a:rPr>
              <a:t>小毛虫揭密？</a:t>
            </a:r>
            <a:endParaRPr lang="zh-CN" altLang="en-US" sz="3600" kern="800" dirty="0">
              <a:solidFill>
                <a:srgbClr val="318C3D"/>
              </a:solidFill>
              <a:uFillTx/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7174" name="图片 4" descr="5"/>
          <p:cNvPicPr>
            <a:picLocks noChangeAspect="1"/>
          </p:cNvPicPr>
          <p:nvPr/>
        </p:nvPicPr>
        <p:blipFill>
          <a:blip r:embed="rId7"/>
          <a:srcRect l="53143" b="3394"/>
          <a:stretch>
            <a:fillRect/>
          </a:stretch>
        </p:blipFill>
        <p:spPr>
          <a:xfrm>
            <a:off x="7651433" y="2809875"/>
            <a:ext cx="4713287" cy="404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图片 5" descr="13"/>
          <p:cNvPicPr>
            <a:picLocks noChangeAspect="1"/>
          </p:cNvPicPr>
          <p:nvPr/>
        </p:nvPicPr>
        <p:blipFill>
          <a:blip r:embed="rId8"/>
          <a:srcRect l="69856" t="75787" r="14899" b="7014"/>
          <a:stretch>
            <a:fillRect/>
          </a:stretch>
        </p:blipFill>
        <p:spPr>
          <a:xfrm>
            <a:off x="9625013" y="2895600"/>
            <a:ext cx="1355725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676015" y="4095750"/>
            <a:ext cx="3340100" cy="1584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</a:rPr>
              <a:t>种名：绿尾大蚕蛾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</a:rPr>
              <a:t>  </a:t>
            </a:r>
            <a:endParaRPr lang="en-US" altLang="zh-CN" sz="2400">
              <a:latin typeface="华文新魏" panose="02010800040101010101" charset="-122"/>
              <a:ea typeface="华文新魏" panose="02010800040101010101" charset="-122"/>
            </a:endParaRPr>
          </a:p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目：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鳞翅目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</a:t>
            </a:r>
            <a:endParaRPr lang="en-US" altLang="zh-CN" sz="2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科：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蚕蛾总科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</a:t>
            </a:r>
            <a:endParaRPr lang="en-US" altLang="zh-CN" sz="2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              </a:t>
            </a:r>
            <a:r>
              <a:rPr lang="zh-CN" altLang="en-US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天蛾科</a:t>
            </a:r>
            <a:r>
              <a:rPr lang="en-US" altLang="zh-CN" sz="2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   </a:t>
            </a:r>
            <a:endParaRPr lang="en-US" altLang="zh-CN" sz="2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  <a:p>
            <a:endParaRPr lang="zh-CN" altLang="en-US" sz="2400"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46100" y="393700"/>
            <a:ext cx="11099800" cy="6070600"/>
          </a:xfrm>
          <a:custGeom>
            <a:avLst/>
            <a:gdLst>
              <a:gd name="connsiteX0" fmla="*/ 1479550 w 11099800"/>
              <a:gd name="connsiteY0" fmla="*/ 279400 h 6070600"/>
              <a:gd name="connsiteX1" fmla="*/ 1295400 w 11099800"/>
              <a:gd name="connsiteY1" fmla="*/ 463550 h 6070600"/>
              <a:gd name="connsiteX2" fmla="*/ 1479550 w 11099800"/>
              <a:gd name="connsiteY2" fmla="*/ 647700 h 6070600"/>
              <a:gd name="connsiteX3" fmla="*/ 1663701 w 11099800"/>
              <a:gd name="connsiteY3" fmla="*/ 463550 h 6070600"/>
              <a:gd name="connsiteX4" fmla="*/ 1479550 w 11099800"/>
              <a:gd name="connsiteY4" fmla="*/ 279400 h 6070600"/>
              <a:gd name="connsiteX5" fmla="*/ 9620250 w 11099800"/>
              <a:gd name="connsiteY5" fmla="*/ 279400 h 6070600"/>
              <a:gd name="connsiteX6" fmla="*/ 9436100 w 11099800"/>
              <a:gd name="connsiteY6" fmla="*/ 463550 h 6070600"/>
              <a:gd name="connsiteX7" fmla="*/ 9620250 w 11099800"/>
              <a:gd name="connsiteY7" fmla="*/ 647700 h 6070600"/>
              <a:gd name="connsiteX8" fmla="*/ 9804400 w 11099800"/>
              <a:gd name="connsiteY8" fmla="*/ 463550 h 6070600"/>
              <a:gd name="connsiteX9" fmla="*/ 9620250 w 11099800"/>
              <a:gd name="connsiteY9" fmla="*/ 279400 h 6070600"/>
              <a:gd name="connsiteX10" fmla="*/ 1011788 w 11099800"/>
              <a:gd name="connsiteY10" fmla="*/ 0 h 6070600"/>
              <a:gd name="connsiteX11" fmla="*/ 10088013 w 11099800"/>
              <a:gd name="connsiteY11" fmla="*/ 0 h 6070600"/>
              <a:gd name="connsiteX12" fmla="*/ 11099800 w 11099800"/>
              <a:gd name="connsiteY12" fmla="*/ 1011787 h 6070600"/>
              <a:gd name="connsiteX13" fmla="*/ 11099800 w 11099800"/>
              <a:gd name="connsiteY13" fmla="*/ 5058813 h 6070600"/>
              <a:gd name="connsiteX14" fmla="*/ 10088013 w 11099800"/>
              <a:gd name="connsiteY14" fmla="*/ 6070600 h 6070600"/>
              <a:gd name="connsiteX15" fmla="*/ 1011788 w 11099800"/>
              <a:gd name="connsiteY15" fmla="*/ 6070600 h 6070600"/>
              <a:gd name="connsiteX16" fmla="*/ 0 w 11099800"/>
              <a:gd name="connsiteY16" fmla="*/ 5058813 h 6070600"/>
              <a:gd name="connsiteX17" fmla="*/ 0 w 11099800"/>
              <a:gd name="connsiteY17" fmla="*/ 1011787 h 6070600"/>
              <a:gd name="connsiteX18" fmla="*/ 1011788 w 11099800"/>
              <a:gd name="connsiteY18" fmla="*/ 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99800" h="6070600">
                <a:moveTo>
                  <a:pt x="1479550" y="279400"/>
                </a:moveTo>
                <a:cubicBezTo>
                  <a:pt x="1377847" y="279400"/>
                  <a:pt x="1295400" y="361847"/>
                  <a:pt x="1295400" y="463550"/>
                </a:cubicBezTo>
                <a:cubicBezTo>
                  <a:pt x="1295400" y="565253"/>
                  <a:pt x="1377847" y="647700"/>
                  <a:pt x="1479550" y="647700"/>
                </a:cubicBezTo>
                <a:cubicBezTo>
                  <a:pt x="1581253" y="647700"/>
                  <a:pt x="1663701" y="565253"/>
                  <a:pt x="1663701" y="463550"/>
                </a:cubicBezTo>
                <a:cubicBezTo>
                  <a:pt x="1663701" y="361847"/>
                  <a:pt x="1581253" y="279400"/>
                  <a:pt x="1479550" y="279400"/>
                </a:cubicBezTo>
                <a:close/>
                <a:moveTo>
                  <a:pt x="9620250" y="279400"/>
                </a:moveTo>
                <a:cubicBezTo>
                  <a:pt x="9518547" y="279400"/>
                  <a:pt x="9436100" y="361847"/>
                  <a:pt x="9436100" y="463550"/>
                </a:cubicBezTo>
                <a:cubicBezTo>
                  <a:pt x="9436100" y="565253"/>
                  <a:pt x="9518547" y="647700"/>
                  <a:pt x="9620250" y="647700"/>
                </a:cubicBezTo>
                <a:cubicBezTo>
                  <a:pt x="9721953" y="647700"/>
                  <a:pt x="9804400" y="565253"/>
                  <a:pt x="9804400" y="463550"/>
                </a:cubicBezTo>
                <a:cubicBezTo>
                  <a:pt x="9804400" y="361847"/>
                  <a:pt x="9721953" y="279400"/>
                  <a:pt x="9620250" y="279400"/>
                </a:cubicBezTo>
                <a:close/>
                <a:moveTo>
                  <a:pt x="1011788" y="0"/>
                </a:moveTo>
                <a:lnTo>
                  <a:pt x="10088013" y="0"/>
                </a:lnTo>
                <a:cubicBezTo>
                  <a:pt x="10088013" y="558795"/>
                  <a:pt x="10541005" y="1011787"/>
                  <a:pt x="11099800" y="1011787"/>
                </a:cubicBezTo>
                <a:lnTo>
                  <a:pt x="11099800" y="5058813"/>
                </a:lnTo>
                <a:cubicBezTo>
                  <a:pt x="10541005" y="5058813"/>
                  <a:pt x="10088013" y="5511805"/>
                  <a:pt x="10088013" y="6070600"/>
                </a:cubicBezTo>
                <a:lnTo>
                  <a:pt x="1011788" y="6070600"/>
                </a:lnTo>
                <a:cubicBezTo>
                  <a:pt x="1011788" y="5511805"/>
                  <a:pt x="558795" y="5058813"/>
                  <a:pt x="0" y="5058813"/>
                </a:cubicBezTo>
                <a:lnTo>
                  <a:pt x="0" y="1011787"/>
                </a:lnTo>
                <a:cubicBezTo>
                  <a:pt x="558795" y="1011787"/>
                  <a:pt x="1011788" y="558795"/>
                  <a:pt x="1011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5035550" y="1677670"/>
            <a:ext cx="1153795" cy="1153795"/>
            <a:chOff x="5383" y="2792"/>
            <a:chExt cx="1817" cy="1817"/>
          </a:xfrm>
          <a:solidFill>
            <a:srgbClr val="0584A7"/>
          </a:solidFill>
        </p:grpSpPr>
        <p:sp>
          <p:nvSpPr>
            <p:cNvPr id="8" name="椭圆 7"/>
            <p:cNvSpPr/>
            <p:nvPr/>
          </p:nvSpPr>
          <p:spPr>
            <a:xfrm>
              <a:off x="5383" y="2792"/>
              <a:ext cx="1817" cy="1817"/>
            </a:xfrm>
            <a:prstGeom prst="ellipse">
              <a:avLst/>
            </a:prstGeom>
            <a:solidFill>
              <a:srgbClr val="71741B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83" y="3207"/>
              <a:ext cx="1817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02</a:t>
              </a:r>
              <a:endParaRPr lang="en-US" altLang="zh-CN" sz="4400" b="1" dirty="0">
                <a:solidFill>
                  <a:schemeClr val="bg1"/>
                </a:solidFill>
                <a:effectLst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68137" y="3265224"/>
            <a:ext cx="5290910" cy="9232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numCol="1" anchor="t">
            <a:spAutoFit/>
          </a:bodyPr>
          <a:p>
            <a:pPr algn="ctr" defTabSz="508000" eaLnBrk="0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微软雅黑" panose="020B0503020204020204" charset="-122"/>
              </a:rPr>
              <a:t>新课讲解</a:t>
            </a:r>
            <a:endParaRPr lang="zh-CN" altLang="en-US" sz="5400" b="1" cap="none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0"/>
            <a:ext cx="12249150" cy="2413635"/>
            <a:chOff x="-23125" y="0"/>
            <a:chExt cx="12382870" cy="25852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96"/>
            <a:stretch>
              <a:fillRect/>
            </a:stretch>
          </p:blipFill>
          <p:spPr>
            <a:xfrm>
              <a:off x="9630469" y="0"/>
              <a:ext cx="2729276" cy="258527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3125" y="0"/>
              <a:ext cx="2127688" cy="2530059"/>
            </a:xfrm>
            <a:prstGeom prst="rect">
              <a:avLst/>
            </a:prstGeom>
          </p:spPr>
        </p:pic>
      </p:grpSp>
      <p:pic>
        <p:nvPicPr>
          <p:cNvPr id="10" name="图片 9" descr="35d2c8e7165087d9f5dab9075ed5d6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9105" y="3063875"/>
            <a:ext cx="5031105" cy="4127500"/>
          </a:xfrm>
          <a:prstGeom prst="rect">
            <a:avLst/>
          </a:prstGeom>
        </p:spPr>
      </p:pic>
      <p:pic>
        <p:nvPicPr>
          <p:cNvPr id="6" name="图片 5" descr="819914af214e211452170a9a82e4b1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2045335"/>
            <a:ext cx="4812665" cy="48126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7500" y="2399030"/>
            <a:ext cx="7445375" cy="4187190"/>
          </a:xfrm>
          <a:prstGeom prst="rect">
            <a:avLst/>
          </a:prstGeom>
        </p:spPr>
      </p:pic>
      <p:pic>
        <p:nvPicPr>
          <p:cNvPr id="5" name="图片 5" descr="0001-辨一辨：谁是昆虫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63" y="1563053"/>
            <a:ext cx="5760085" cy="294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5175" y="60960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什么是昆虫？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251315" y="4706620"/>
            <a:ext cx="2597785" cy="1916430"/>
          </a:xfrm>
          <a:prstGeom prst="rect">
            <a:avLst/>
          </a:prstGeom>
        </p:spPr>
      </p:pic>
      <p:pic>
        <p:nvPicPr>
          <p:cNvPr id="3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2845753" y="477647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75175" y="60960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昆虫的基本特征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3" name="图片 2" descr="什么是昆虫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148715"/>
            <a:ext cx="10680700" cy="49288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4400" y="2012950"/>
            <a:ext cx="5473065" cy="17335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8786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7500" y="2399030"/>
            <a:ext cx="7445375" cy="4187190"/>
          </a:xfrm>
          <a:prstGeom prst="rect">
            <a:avLst/>
          </a:prstGeom>
        </p:spPr>
      </p:pic>
      <p:pic>
        <p:nvPicPr>
          <p:cNvPr id="5" name="图片 5" descr="0001-辨一辨：谁是昆虫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563" y="1563053"/>
            <a:ext cx="5760085" cy="2944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75175" y="609600"/>
            <a:ext cx="304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华文新魏" panose="02010800040101010101" charset="-122"/>
                <a:ea typeface="华文新魏" panose="02010800040101010101" charset="-122"/>
              </a:rPr>
              <a:t>什么是昆虫？</a:t>
            </a:r>
            <a:endParaRPr lang="zh-CN" altLang="en-US" sz="320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2" name="图片 11" descr="808000088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251315" y="4706620"/>
            <a:ext cx="2597785" cy="1916430"/>
          </a:xfrm>
          <a:prstGeom prst="rect">
            <a:avLst/>
          </a:prstGeom>
        </p:spPr>
      </p:pic>
      <p:pic>
        <p:nvPicPr>
          <p:cNvPr id="3" name="图片 9" descr="9"/>
          <p:cNvPicPr>
            <a:picLocks noChangeAspect="1"/>
          </p:cNvPicPr>
          <p:nvPr/>
        </p:nvPicPr>
        <p:blipFill>
          <a:blip r:embed="rId4"/>
          <a:srcRect t="28529" r="70554" b="58492"/>
          <a:stretch>
            <a:fillRect/>
          </a:stretch>
        </p:blipFill>
        <p:spPr>
          <a:xfrm>
            <a:off x="2845753" y="4776470"/>
            <a:ext cx="2835275" cy="180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737100" y="2647950"/>
            <a:ext cx="812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3300" y="2647950"/>
            <a:ext cx="812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6575" y="4102100"/>
            <a:ext cx="812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√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AS_UNIQUEID" val="84"/>
</p:tagLst>
</file>

<file path=ppt/tags/tag10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11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12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13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14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15.xml><?xml version="1.0" encoding="utf-8"?>
<p:tagLst xmlns:p="http://schemas.openxmlformats.org/presentationml/2006/main">
  <p:tag name="AS_UNIQUEID" val="95"/>
</p:tagLst>
</file>

<file path=ppt/tags/tag16.xml><?xml version="1.0" encoding="utf-8"?>
<p:tagLst xmlns:p="http://schemas.openxmlformats.org/presentationml/2006/main">
  <p:tag name="AS_UNIQUEID" val="96"/>
</p:tagLst>
</file>

<file path=ppt/tags/tag17.xml><?xml version="1.0" encoding="utf-8"?>
<p:tagLst xmlns:p="http://schemas.openxmlformats.org/presentationml/2006/main">
  <p:tag name="AS_UNIQUEID" val="97"/>
</p:tagLst>
</file>

<file path=ppt/tags/tag18.xml><?xml version="1.0" encoding="utf-8"?>
<p:tagLst xmlns:p="http://schemas.openxmlformats.org/presentationml/2006/main">
  <p:tag name="AS_UNIQUEID" val="98"/>
</p:tagLst>
</file>

<file path=ppt/tags/tag19.xml><?xml version="1.0" encoding="utf-8"?>
<p:tagLst xmlns:p="http://schemas.openxmlformats.org/presentationml/2006/main">
  <p:tag name="AS_UNIQUEID" val="99"/>
</p:tagLst>
</file>

<file path=ppt/tags/tag2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20.xml><?xml version="1.0" encoding="utf-8"?>
<p:tagLst xmlns:p="http://schemas.openxmlformats.org/presentationml/2006/main">
  <p:tag name="AS_UNIQUEID" val="100"/>
</p:tagLst>
</file>

<file path=ppt/tags/tag21.xml><?xml version="1.0" encoding="utf-8"?>
<p:tagLst xmlns:p="http://schemas.openxmlformats.org/presentationml/2006/main">
  <p:tag name="AS_UNIQUEID" val="102"/>
</p:tagLst>
</file>

<file path=ppt/tags/tag22.xml><?xml version="1.0" encoding="utf-8"?>
<p:tagLst xmlns:p="http://schemas.openxmlformats.org/presentationml/2006/main">
  <p:tag name="AS_UNIQUEID" val="103"/>
</p:tagLst>
</file>

<file path=ppt/tags/tag23.xml><?xml version="1.0" encoding="utf-8"?>
<p:tagLst xmlns:p="http://schemas.openxmlformats.org/presentationml/2006/main">
  <p:tag name="AS_UNIQUEID" val="104"/>
</p:tagLst>
</file>

<file path=ppt/tags/tag24.xml><?xml version="1.0" encoding="utf-8"?>
<p:tagLst xmlns:p="http://schemas.openxmlformats.org/presentationml/2006/main">
  <p:tag name="AS_UNIQUEID" val="105"/>
</p:tagLst>
</file>

<file path=ppt/tags/tag25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KSO_WPP_MARK_KEY" val="4fe97992-e32a-43be-b5d3-d35e209e6ca4"/>
  <p:tag name="COMMONDATA" val="eyJoZGlkIjoiNjE5ZDAwOTRkYjRkMTYwMjk0ZDIxMjllYTc4NGY2ZTIifQ=="/>
  <p:tag name="commondata" val="eyJoZGlkIjoiODViY2JkMjU3NGYzZTEwMzZmMGFkZWViYmNkYWU3NDIifQ=="/>
</p:tagLst>
</file>

<file path=ppt/tags/tag3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4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5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6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7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8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ags/tag9.xml><?xml version="1.0" encoding="utf-8"?>
<p:tagLst xmlns:p="http://schemas.openxmlformats.org/presentationml/2006/main">
  <p:tag name="KSO_WM_DIAGRAM_VIRTUALLY_FRAME" val="{&quot;height&quot;:269.5,&quot;left&quot;:138.62913385826772,&quot;top&quot;:178.1,&quot;width&quot;:252.470866141732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WPS 演示</Application>
  <PresentationFormat/>
  <Paragraphs>85</Paragraphs>
  <Slides>17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字魂36号-正文宋楷</vt:lpstr>
      <vt:lpstr>等线</vt:lpstr>
      <vt:lpstr>Arial Unicode MS</vt:lpstr>
      <vt:lpstr>等线 Light</vt:lpstr>
      <vt:lpstr>华文新魏</vt:lpstr>
      <vt:lpstr>华文琥珀</vt:lpstr>
      <vt:lpstr>黑体</vt:lpstr>
      <vt:lpstr>UD Digi Kyokasho N-B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一浥轻尘</cp:lastModifiedBy>
  <cp:revision>7</cp:revision>
  <cp:lastPrinted>2022-04-27T12:43:00Z</cp:lastPrinted>
  <dcterms:created xsi:type="dcterms:W3CDTF">2024-05-16T09:58:00Z</dcterms:created>
  <dcterms:modified xsi:type="dcterms:W3CDTF">2024-06-11T15:19:56Z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E4E9FC12DAD24373B30063D1365EE9A5_13</vt:lpwstr>
  </property>
  <property fmtid="{D5CDD505-2E9C-101B-9397-08002B2CF9AE}" pid="7" name="KSOProductBuildVer">
    <vt:lpwstr>2052-12.1.0.16929</vt:lpwstr>
  </property>
</Properties>
</file>